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439" r:id="rId2"/>
    <p:sldId id="438" r:id="rId3"/>
    <p:sldId id="512" r:id="rId4"/>
    <p:sldId id="468" r:id="rId5"/>
    <p:sldId id="414" r:id="rId6"/>
    <p:sldId id="480" r:id="rId7"/>
    <p:sldId id="514" r:id="rId8"/>
    <p:sldId id="479" r:id="rId9"/>
    <p:sldId id="481" r:id="rId10"/>
    <p:sldId id="491" r:id="rId11"/>
    <p:sldId id="482" r:id="rId12"/>
    <p:sldId id="493" r:id="rId13"/>
    <p:sldId id="488" r:id="rId14"/>
    <p:sldId id="489" r:id="rId15"/>
    <p:sldId id="486" r:id="rId16"/>
    <p:sldId id="502" r:id="rId17"/>
    <p:sldId id="510" r:id="rId18"/>
    <p:sldId id="511" r:id="rId19"/>
    <p:sldId id="490" r:id="rId20"/>
    <p:sldId id="500" r:id="rId21"/>
    <p:sldId id="504" r:id="rId22"/>
    <p:sldId id="501" r:id="rId23"/>
    <p:sldId id="505" r:id="rId24"/>
    <p:sldId id="506" r:id="rId25"/>
    <p:sldId id="507" r:id="rId26"/>
    <p:sldId id="503" r:id="rId27"/>
    <p:sldId id="508" r:id="rId28"/>
    <p:sldId id="509" r:id="rId29"/>
    <p:sldId id="513" r:id="rId30"/>
    <p:sldId id="515" r:id="rId31"/>
  </p:sldIdLst>
  <p:sldSz cx="12192000" cy="6858000"/>
  <p:notesSz cx="6858000" cy="9144000"/>
  <p:defaultTextStyle>
    <a:defPPr>
      <a:defRPr lang="zh-CN"/>
    </a:defPPr>
    <a:lvl1pPr algn="l" rtl="0" fontAlgn="base">
      <a:spcBef>
        <a:spcPct val="0"/>
      </a:spcBef>
      <a:spcAft>
        <a:spcPct val="0"/>
      </a:spcAft>
      <a:defRPr kern="1200">
        <a:solidFill>
          <a:srgbClr val="000000"/>
        </a:solidFill>
        <a:latin typeface="Palatino Linotype" panose="02040502050505030304" pitchFamily="18" charset="0"/>
        <a:ea typeface="SimSun" panose="02010600030101010101" pitchFamily="2" charset="-122"/>
        <a:cs typeface="+mn-cs"/>
        <a:sym typeface="Palatino Linotype" panose="02040502050505030304" pitchFamily="18" charset="0"/>
      </a:defRPr>
    </a:lvl1pPr>
    <a:lvl2pPr marL="457200" algn="l" rtl="0" fontAlgn="base">
      <a:spcBef>
        <a:spcPct val="0"/>
      </a:spcBef>
      <a:spcAft>
        <a:spcPct val="0"/>
      </a:spcAft>
      <a:defRPr kern="1200">
        <a:solidFill>
          <a:srgbClr val="000000"/>
        </a:solidFill>
        <a:latin typeface="Palatino Linotype" panose="02040502050505030304" pitchFamily="18" charset="0"/>
        <a:ea typeface="SimSun" panose="02010600030101010101" pitchFamily="2" charset="-122"/>
        <a:cs typeface="+mn-cs"/>
        <a:sym typeface="Palatino Linotype" panose="02040502050505030304" pitchFamily="18" charset="0"/>
      </a:defRPr>
    </a:lvl2pPr>
    <a:lvl3pPr marL="914400" algn="l" rtl="0" fontAlgn="base">
      <a:spcBef>
        <a:spcPct val="0"/>
      </a:spcBef>
      <a:spcAft>
        <a:spcPct val="0"/>
      </a:spcAft>
      <a:defRPr kern="1200">
        <a:solidFill>
          <a:srgbClr val="000000"/>
        </a:solidFill>
        <a:latin typeface="Palatino Linotype" panose="02040502050505030304" pitchFamily="18" charset="0"/>
        <a:ea typeface="SimSun" panose="02010600030101010101" pitchFamily="2" charset="-122"/>
        <a:cs typeface="+mn-cs"/>
        <a:sym typeface="Palatino Linotype" panose="02040502050505030304" pitchFamily="18" charset="0"/>
      </a:defRPr>
    </a:lvl3pPr>
    <a:lvl4pPr marL="1371600" algn="l" rtl="0" fontAlgn="base">
      <a:spcBef>
        <a:spcPct val="0"/>
      </a:spcBef>
      <a:spcAft>
        <a:spcPct val="0"/>
      </a:spcAft>
      <a:defRPr kern="1200">
        <a:solidFill>
          <a:srgbClr val="000000"/>
        </a:solidFill>
        <a:latin typeface="Palatino Linotype" panose="02040502050505030304" pitchFamily="18" charset="0"/>
        <a:ea typeface="SimSun" panose="02010600030101010101" pitchFamily="2" charset="-122"/>
        <a:cs typeface="+mn-cs"/>
        <a:sym typeface="Palatino Linotype" panose="02040502050505030304" pitchFamily="18" charset="0"/>
      </a:defRPr>
    </a:lvl4pPr>
    <a:lvl5pPr marL="1828800" algn="l" rtl="0" fontAlgn="base">
      <a:spcBef>
        <a:spcPct val="0"/>
      </a:spcBef>
      <a:spcAft>
        <a:spcPct val="0"/>
      </a:spcAft>
      <a:defRPr kern="1200">
        <a:solidFill>
          <a:srgbClr val="000000"/>
        </a:solidFill>
        <a:latin typeface="Palatino Linotype" panose="02040502050505030304" pitchFamily="18" charset="0"/>
        <a:ea typeface="SimSun" panose="02010600030101010101" pitchFamily="2" charset="-122"/>
        <a:cs typeface="+mn-cs"/>
        <a:sym typeface="Palatino Linotype" panose="02040502050505030304" pitchFamily="18" charset="0"/>
      </a:defRPr>
    </a:lvl5pPr>
    <a:lvl6pPr marL="2286000" algn="l" defTabSz="914400" rtl="0" eaLnBrk="1" latinLnBrk="0" hangingPunct="1">
      <a:defRPr kern="1200">
        <a:solidFill>
          <a:srgbClr val="000000"/>
        </a:solidFill>
        <a:latin typeface="Palatino Linotype" panose="02040502050505030304" pitchFamily="18" charset="0"/>
        <a:ea typeface="SimSun" panose="02010600030101010101" pitchFamily="2" charset="-122"/>
        <a:cs typeface="+mn-cs"/>
        <a:sym typeface="Palatino Linotype" panose="02040502050505030304" pitchFamily="18" charset="0"/>
      </a:defRPr>
    </a:lvl6pPr>
    <a:lvl7pPr marL="2743200" algn="l" defTabSz="914400" rtl="0" eaLnBrk="1" latinLnBrk="0" hangingPunct="1">
      <a:defRPr kern="1200">
        <a:solidFill>
          <a:srgbClr val="000000"/>
        </a:solidFill>
        <a:latin typeface="Palatino Linotype" panose="02040502050505030304" pitchFamily="18" charset="0"/>
        <a:ea typeface="SimSun" panose="02010600030101010101" pitchFamily="2" charset="-122"/>
        <a:cs typeface="+mn-cs"/>
        <a:sym typeface="Palatino Linotype" panose="02040502050505030304" pitchFamily="18" charset="0"/>
      </a:defRPr>
    </a:lvl7pPr>
    <a:lvl8pPr marL="3200400" algn="l" defTabSz="914400" rtl="0" eaLnBrk="1" latinLnBrk="0" hangingPunct="1">
      <a:defRPr kern="1200">
        <a:solidFill>
          <a:srgbClr val="000000"/>
        </a:solidFill>
        <a:latin typeface="Palatino Linotype" panose="02040502050505030304" pitchFamily="18" charset="0"/>
        <a:ea typeface="SimSun" panose="02010600030101010101" pitchFamily="2" charset="-122"/>
        <a:cs typeface="+mn-cs"/>
        <a:sym typeface="Palatino Linotype" panose="02040502050505030304" pitchFamily="18" charset="0"/>
      </a:defRPr>
    </a:lvl8pPr>
    <a:lvl9pPr marL="3657600" algn="l" defTabSz="914400" rtl="0" eaLnBrk="1" latinLnBrk="0" hangingPunct="1">
      <a:defRPr kern="1200">
        <a:solidFill>
          <a:srgbClr val="000000"/>
        </a:solidFill>
        <a:latin typeface="Palatino Linotype" panose="02040502050505030304" pitchFamily="18" charset="0"/>
        <a:ea typeface="SimSun" panose="02010600030101010101" pitchFamily="2" charset="-122"/>
        <a:cs typeface="+mn-cs"/>
        <a:sym typeface="Palatino Linotype" panose="02040502050505030304" pitchFamily="18" charset="0"/>
      </a:defRPr>
    </a:lvl9pPr>
  </p:defaultTextStyle>
  <p:extLst>
    <p:ext uri="{EFAFB233-063F-42B5-8137-9DF3F51BA10A}">
      <p15:sldGuideLst xmlns:p15="http://schemas.microsoft.com/office/powerpoint/2012/main">
        <p15:guide id="1" orient="horz" pos="2156" userDrawn="1">
          <p15:clr>
            <a:srgbClr val="A4A3A4"/>
          </p15:clr>
        </p15:guide>
        <p15:guide id="2" pos="37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4" autoAdjust="0"/>
    <p:restoredTop sz="56989" autoAdjust="0"/>
  </p:normalViewPr>
  <p:slideViewPr>
    <p:cSldViewPr snapToGrid="0" showGuides="1">
      <p:cViewPr varScale="1">
        <p:scale>
          <a:sx n="88" d="100"/>
          <a:sy n="88" d="100"/>
        </p:scale>
        <p:origin x="691" y="43"/>
      </p:cViewPr>
      <p:guideLst>
        <p:guide orient="horz" pos="2156"/>
        <p:guide pos="377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760" name="Rectangle 184"/>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a:defRPr sz="1200">
                <a:latin typeface="Century Gothic" pitchFamily="34" charset="0"/>
              </a:defRPr>
            </a:lvl1pPr>
          </a:lstStyle>
          <a:p>
            <a:pPr>
              <a:defRPr/>
            </a:pPr>
            <a:endParaRPr lang="en-US" altLang="en-US"/>
          </a:p>
        </p:txBody>
      </p:sp>
      <p:sp>
        <p:nvSpPr>
          <p:cNvPr id="1048761" name="Rectangle 185"/>
          <p:cNvSpPr>
            <a:spLocks noGrp="1" noChangeArrowheads="1"/>
          </p:cNvSpPr>
          <p:nvPr>
            <p:ph type="dt" sz="quarter"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a:defRPr sz="1200">
                <a:latin typeface="Century Gothic" pitchFamily="34" charset="0"/>
              </a:defRPr>
            </a:lvl1pPr>
          </a:lstStyle>
          <a:p>
            <a:pPr>
              <a:defRPr/>
            </a:pPr>
            <a:endParaRPr lang="en-US" altLang="en-US"/>
          </a:p>
        </p:txBody>
      </p:sp>
      <p:sp>
        <p:nvSpPr>
          <p:cNvPr id="1048762" name="Rectangle 186"/>
          <p:cNvSpPr>
            <a:spLocks noGrp="1" noChangeArrowheads="1"/>
          </p:cNvSpPr>
          <p:nvPr>
            <p:ph type="ftr" sz="quarter" idx="2"/>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a:defRPr sz="1200">
                <a:latin typeface="Century Gothic" pitchFamily="34" charset="0"/>
              </a:defRPr>
            </a:lvl1pPr>
          </a:lstStyle>
          <a:p>
            <a:pPr>
              <a:defRPr/>
            </a:pPr>
            <a:endParaRPr lang="en-US" altLang="en-US"/>
          </a:p>
        </p:txBody>
      </p:sp>
      <p:sp>
        <p:nvSpPr>
          <p:cNvPr id="1048763" name="Rectangle 187"/>
          <p:cNvSpPr>
            <a:spLocks noGrp="1" noChangeArrowheads="1"/>
          </p:cNvSpPr>
          <p:nvPr>
            <p:ph type="sldNum" sz="quarter" idx="3"/>
          </p:nvPr>
        </p:nvSpPr>
        <p:spPr bwMode="auto">
          <a:xfrm>
            <a:off x="3884613" y="8685213"/>
            <a:ext cx="2971800" cy="458787"/>
          </a:xfrm>
          <a:prstGeom prst="rect">
            <a:avLst/>
          </a:prstGeom>
          <a:noFill/>
          <a:ln>
            <a:noFill/>
          </a:ln>
        </p:spPr>
        <p:txBody>
          <a:bodyPr vert="horz" wrap="square" lIns="91440" tIns="45720" rIns="91440" bIns="45720" numCol="1" anchor="b" anchorCtr="0" compatLnSpc="1"/>
          <a:lstStyle>
            <a:lvl1pPr algn="r">
              <a:defRPr sz="1200">
                <a:latin typeface="Century Gothic" pitchFamily="34" charset="0"/>
              </a:defRPr>
            </a:lvl1pPr>
          </a:lstStyle>
          <a:p>
            <a:pPr>
              <a:defRPr/>
            </a:pPr>
            <a:fld id="{E57A969C-EBEC-4771-BE72-E61B635D3F8E}" type="slidenum">
              <a:rPr lang="en-US" altLang="en-US"/>
              <a:t>‹#›</a:t>
            </a:fld>
            <a:endParaRPr lang="en-US" altLang="en-US"/>
          </a:p>
        </p:txBody>
      </p:sp>
    </p:spTree>
    <p:extLst>
      <p:ext uri="{BB962C8B-B14F-4D97-AF65-F5344CB8AC3E}">
        <p14:creationId xmlns:p14="http://schemas.microsoft.com/office/powerpoint/2010/main" val="1381063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48754" name="Rectangle 178"/>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a:defRPr sz="1200">
                <a:latin typeface="Century Gothic" pitchFamily="34" charset="0"/>
              </a:defRPr>
            </a:lvl1pPr>
          </a:lstStyle>
          <a:p>
            <a:pPr>
              <a:defRPr/>
            </a:pPr>
            <a:endParaRPr lang="en-US" altLang="en-US"/>
          </a:p>
        </p:txBody>
      </p:sp>
      <p:sp>
        <p:nvSpPr>
          <p:cNvPr id="1048755" name="Rectangle 179"/>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a:defRPr sz="1200">
                <a:latin typeface="Century Gothic" pitchFamily="34" charset="0"/>
              </a:defRPr>
            </a:lvl1pPr>
          </a:lstStyle>
          <a:p>
            <a:pPr>
              <a:defRPr/>
            </a:pPr>
            <a:endParaRPr lang="en-US" altLang="en-US"/>
          </a:p>
        </p:txBody>
      </p:sp>
      <p:sp>
        <p:nvSpPr>
          <p:cNvPr id="33796" name="Rectangle 180"/>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48757" name="Rectangle 181"/>
          <p:cNvSpPr>
            <a:spLocks noGrp="1" noChangeArrowheads="1"/>
          </p:cNvSpPr>
          <p:nvPr>
            <p:ph type="body" sz="quarter" idx="3"/>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lvl="0"/>
            <a:r>
              <a:rPr lang="en-US" altLang="en-US" noProof="0">
                <a:sym typeface="Palatino Linotype" panose="02040502050505030304" pitchFamily="18" charset="0"/>
              </a:rPr>
              <a:t>Click to edit Master text styles</a:t>
            </a:r>
          </a:p>
          <a:p>
            <a:pPr lvl="1"/>
            <a:r>
              <a:rPr lang="en-US" altLang="en-US" noProof="0">
                <a:sym typeface="Palatino Linotype" panose="02040502050505030304" pitchFamily="18" charset="0"/>
              </a:rPr>
              <a:t>Second level</a:t>
            </a:r>
          </a:p>
          <a:p>
            <a:pPr lvl="2"/>
            <a:r>
              <a:rPr lang="en-US" altLang="en-US" noProof="0">
                <a:sym typeface="Palatino Linotype" panose="02040502050505030304" pitchFamily="18" charset="0"/>
              </a:rPr>
              <a:t>Third level</a:t>
            </a:r>
          </a:p>
          <a:p>
            <a:pPr lvl="3"/>
            <a:r>
              <a:rPr lang="en-US" altLang="en-US" noProof="0">
                <a:sym typeface="Palatino Linotype" panose="02040502050505030304" pitchFamily="18" charset="0"/>
              </a:rPr>
              <a:t>Fourth level</a:t>
            </a:r>
          </a:p>
          <a:p>
            <a:pPr lvl="4"/>
            <a:r>
              <a:rPr lang="en-US" altLang="en-US" noProof="0">
                <a:sym typeface="Palatino Linotype" panose="02040502050505030304" pitchFamily="18" charset="0"/>
              </a:rPr>
              <a:t>Fifth level</a:t>
            </a:r>
          </a:p>
        </p:txBody>
      </p:sp>
      <p:sp>
        <p:nvSpPr>
          <p:cNvPr id="1048758" name="Rectangle 182"/>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a:defRPr sz="1200">
                <a:latin typeface="Century Gothic" pitchFamily="34" charset="0"/>
              </a:defRPr>
            </a:lvl1pPr>
          </a:lstStyle>
          <a:p>
            <a:pPr>
              <a:defRPr/>
            </a:pPr>
            <a:endParaRPr lang="en-US" altLang="en-US"/>
          </a:p>
        </p:txBody>
      </p:sp>
      <p:sp>
        <p:nvSpPr>
          <p:cNvPr id="1048759" name="Rectangle 183"/>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lstStyle>
            <a:lvl1pPr algn="r">
              <a:defRPr sz="1200">
                <a:latin typeface="Century Gothic" pitchFamily="34" charset="0"/>
              </a:defRPr>
            </a:lvl1pPr>
          </a:lstStyle>
          <a:p>
            <a:pPr>
              <a:defRPr/>
            </a:pPr>
            <a:fld id="{FA3BCB7B-2AE6-49CF-8B5A-F6E3D5667EDE}" type="slidenum">
              <a:rPr lang="en-US" altLang="en-US"/>
              <a:t>‹#›</a:t>
            </a:fld>
            <a:endParaRPr lang="en-US" altLang="en-US"/>
          </a:p>
        </p:txBody>
      </p:sp>
    </p:spTree>
    <p:extLst>
      <p:ext uri="{BB962C8B-B14F-4D97-AF65-F5344CB8AC3E}">
        <p14:creationId xmlns:p14="http://schemas.microsoft.com/office/powerpoint/2010/main" val="2371293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rgbClr val="000000"/>
        </a:solidFill>
        <a:latin typeface="Century Gothic" pitchFamily="34" charset="0"/>
        <a:ea typeface="+mn-ea"/>
        <a:cs typeface="+mn-cs"/>
        <a:sym typeface="Palatino Linotype" panose="02040502050505030304" pitchFamily="18" charset="0"/>
      </a:defRPr>
    </a:lvl1pPr>
    <a:lvl2pPr marL="457200" algn="l" rtl="0" eaLnBrk="0" fontAlgn="base" hangingPunct="0">
      <a:spcBef>
        <a:spcPct val="30000"/>
      </a:spcBef>
      <a:spcAft>
        <a:spcPct val="0"/>
      </a:spcAft>
      <a:defRPr sz="1200" kern="1200">
        <a:solidFill>
          <a:srgbClr val="000000"/>
        </a:solidFill>
        <a:latin typeface="Century Gothic" pitchFamily="34" charset="0"/>
        <a:ea typeface="+mn-ea"/>
        <a:cs typeface="+mn-cs"/>
        <a:sym typeface="Palatino Linotype" panose="02040502050505030304" pitchFamily="18" charset="0"/>
      </a:defRPr>
    </a:lvl2pPr>
    <a:lvl3pPr marL="914400" algn="l" rtl="0" eaLnBrk="0" fontAlgn="base" hangingPunct="0">
      <a:spcBef>
        <a:spcPct val="30000"/>
      </a:spcBef>
      <a:spcAft>
        <a:spcPct val="0"/>
      </a:spcAft>
      <a:defRPr sz="1200" kern="1200">
        <a:solidFill>
          <a:srgbClr val="000000"/>
        </a:solidFill>
        <a:latin typeface="Century Gothic" pitchFamily="34" charset="0"/>
        <a:ea typeface="+mn-ea"/>
        <a:cs typeface="+mn-cs"/>
        <a:sym typeface="Palatino Linotype" panose="02040502050505030304" pitchFamily="18" charset="0"/>
      </a:defRPr>
    </a:lvl3pPr>
    <a:lvl4pPr marL="1371600" algn="l" rtl="0" eaLnBrk="0" fontAlgn="base" hangingPunct="0">
      <a:spcBef>
        <a:spcPct val="30000"/>
      </a:spcBef>
      <a:spcAft>
        <a:spcPct val="0"/>
      </a:spcAft>
      <a:defRPr sz="1200" kern="1200">
        <a:solidFill>
          <a:srgbClr val="000000"/>
        </a:solidFill>
        <a:latin typeface="Century Gothic" pitchFamily="34" charset="0"/>
        <a:ea typeface="+mn-ea"/>
        <a:cs typeface="+mn-cs"/>
        <a:sym typeface="Palatino Linotype" panose="02040502050505030304" pitchFamily="18" charset="0"/>
      </a:defRPr>
    </a:lvl4pPr>
    <a:lvl5pPr marL="1828800" algn="l" rtl="0" eaLnBrk="0" fontAlgn="base" hangingPunct="0">
      <a:spcBef>
        <a:spcPct val="30000"/>
      </a:spcBef>
      <a:spcAft>
        <a:spcPct val="0"/>
      </a:spcAft>
      <a:defRPr sz="1200" kern="1200">
        <a:solidFill>
          <a:srgbClr val="000000"/>
        </a:solidFill>
        <a:latin typeface="Century Gothic" pitchFamily="34" charset="0"/>
        <a:ea typeface="+mn-ea"/>
        <a:cs typeface="+mn-cs"/>
        <a:sym typeface="Palatino Linotype" panose="0204050205050503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ChangeArrowheads="1" noTextEdit="1"/>
          </p:cNvSpPr>
          <p:nvPr>
            <p:ph type="sldImg" idx="4294967295"/>
          </p:nvPr>
        </p:nvSpPr>
        <p:spPr/>
      </p:sp>
      <p:sp>
        <p:nvSpPr>
          <p:cNvPr id="34819" name="Notes Placeholder 2"/>
          <p:cNvSpPr>
            <a:spLocks noGrp="1" noChangeArrowheads="1"/>
          </p:cNvSpPr>
          <p:nvPr>
            <p:ph type="body" idx="4294967295"/>
          </p:nvPr>
        </p:nvSpPr>
        <p:spPr/>
        <p:txBody>
          <a:bodyPr/>
          <a:lstStyle/>
          <a:p>
            <a:endParaRPr lang="en-US">
              <a:ea typeface="等线" pitchFamily="2" charset="-122"/>
            </a:endParaRPr>
          </a:p>
        </p:txBody>
      </p:sp>
      <p:sp>
        <p:nvSpPr>
          <p:cNvPr id="34820"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1pPr>
            <a:lvl2pPr marL="742950" indent="-28575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2pPr>
            <a:lvl3pPr marL="11430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3pPr>
            <a:lvl4pPr marL="16002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4pPr>
            <a:lvl5pPr marL="20574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5pPr>
            <a:lvl6pPr marL="25146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6pPr>
            <a:lvl7pPr marL="29718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7pPr>
            <a:lvl8pPr marL="34290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8pPr>
            <a:lvl9pPr marL="38862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9pPr>
          </a:lstStyle>
          <a:p>
            <a:pPr eaLnBrk="1" hangingPunct="1"/>
            <a:fld id="{2F2525B2-AE96-4B38-8B4A-D1A2A10E89E5}" type="slidenum">
              <a:rPr lang="en-US" smtClean="0">
                <a:latin typeface="Century Gothic" pitchFamily="34" charset="0"/>
              </a:rPr>
              <a:t>1</a:t>
            </a:fld>
            <a:endParaRPr lang="en-US">
              <a:latin typeface="Century Gothic" pitchFamily="34" charset="0"/>
            </a:endParaRPr>
          </a:p>
        </p:txBody>
      </p:sp>
    </p:spTree>
    <p:extLst>
      <p:ext uri="{BB962C8B-B14F-4D97-AF65-F5344CB8AC3E}">
        <p14:creationId xmlns:p14="http://schemas.microsoft.com/office/powerpoint/2010/main" val="4262856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p:sp>
      <p:sp>
        <p:nvSpPr>
          <p:cNvPr id="358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ea typeface="等线" pitchFamily="2" charset="-122"/>
            </a:endParaRPr>
          </a:p>
        </p:txBody>
      </p:sp>
      <p:sp>
        <p:nvSpPr>
          <p:cNvPr id="358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1pPr>
            <a:lvl2pPr marL="742950" indent="-28575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2pPr>
            <a:lvl3pPr marL="11430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3pPr>
            <a:lvl4pPr marL="16002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4pPr>
            <a:lvl5pPr marL="20574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5pPr>
            <a:lvl6pPr marL="25146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6pPr>
            <a:lvl7pPr marL="29718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7pPr>
            <a:lvl8pPr marL="34290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8pPr>
            <a:lvl9pPr marL="38862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9pPr>
          </a:lstStyle>
          <a:p>
            <a:pPr eaLnBrk="1" hangingPunct="1"/>
            <a:fld id="{61252F3D-609F-4857-9D1C-DE717F7EE407}" type="slidenum">
              <a:rPr lang="en-US" altLang="en-US" smtClean="0">
                <a:latin typeface="Century Gothic" pitchFamily="34" charset="0"/>
              </a:rPr>
              <a:t>2</a:t>
            </a:fld>
            <a:endParaRPr lang="en-US" altLang="en-US">
              <a:latin typeface="Century Gothic" pitchFamily="34" charset="0"/>
            </a:endParaRPr>
          </a:p>
        </p:txBody>
      </p:sp>
    </p:spTree>
    <p:extLst>
      <p:ext uri="{BB962C8B-B14F-4D97-AF65-F5344CB8AC3E}">
        <p14:creationId xmlns:p14="http://schemas.microsoft.com/office/powerpoint/2010/main" val="3386288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FA3BCB7B-2AE6-49CF-8B5A-F6E3D5667EDE}" type="slidenum">
              <a:rPr lang="en-US" altLang="en-US" smtClean="0"/>
              <a:t>4</a:t>
            </a:fld>
            <a:endParaRPr lang="en-US" altLang="en-US"/>
          </a:p>
        </p:txBody>
      </p:sp>
    </p:spTree>
    <p:extLst>
      <p:ext uri="{BB962C8B-B14F-4D97-AF65-F5344CB8AC3E}">
        <p14:creationId xmlns:p14="http://schemas.microsoft.com/office/powerpoint/2010/main" val="105825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ChangeArrowheads="1" noTextEdit="1"/>
          </p:cNvSpPr>
          <p:nvPr>
            <p:ph type="sldImg" idx="4294967295"/>
          </p:nvPr>
        </p:nvSpPr>
        <p:spPr/>
      </p:sp>
      <p:sp>
        <p:nvSpPr>
          <p:cNvPr id="36867" name="Notes Placeholder 2"/>
          <p:cNvSpPr>
            <a:spLocks noGrp="1" noChangeArrowheads="1"/>
          </p:cNvSpPr>
          <p:nvPr>
            <p:ph type="body" idx="4294967295"/>
          </p:nvPr>
        </p:nvSpPr>
        <p:spPr/>
        <p:txBody>
          <a:bodyPr/>
          <a:lstStyle/>
          <a:p>
            <a:endParaRPr lang="en-IN" altLang="en-US">
              <a:ea typeface="等线" pitchFamily="2" charset="-122"/>
            </a:endParaRPr>
          </a:p>
        </p:txBody>
      </p:sp>
      <p:sp>
        <p:nvSpPr>
          <p:cNvPr id="36868"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1pPr>
            <a:lvl2pPr marL="742950" indent="-28575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2pPr>
            <a:lvl3pPr marL="11430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3pPr>
            <a:lvl4pPr marL="16002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4pPr>
            <a:lvl5pPr marL="20574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5pPr>
            <a:lvl6pPr marL="25146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6pPr>
            <a:lvl7pPr marL="29718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7pPr>
            <a:lvl8pPr marL="34290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8pPr>
            <a:lvl9pPr marL="38862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9pPr>
          </a:lstStyle>
          <a:p>
            <a:pPr eaLnBrk="1" hangingPunct="1"/>
            <a:fld id="{4F022E40-808F-4D06-9DA9-6432D56ED62B}" type="slidenum">
              <a:rPr lang="en-US" altLang="en-US" smtClean="0">
                <a:latin typeface="Century Gothic" pitchFamily="34" charset="0"/>
              </a:rPr>
              <a:t>5</a:t>
            </a:fld>
            <a:endParaRPr lang="en-US" altLang="en-US">
              <a:latin typeface="Century Gothic" pitchFamily="34" charset="0"/>
            </a:endParaRPr>
          </a:p>
        </p:txBody>
      </p:sp>
    </p:spTree>
    <p:extLst>
      <p:ext uri="{BB962C8B-B14F-4D97-AF65-F5344CB8AC3E}">
        <p14:creationId xmlns:p14="http://schemas.microsoft.com/office/powerpoint/2010/main" val="2731591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FA3BCB7B-2AE6-49CF-8B5A-F6E3D5667EDE}" type="slidenum">
              <a:rPr lang="en-US" altLang="en-US" smtClean="0"/>
              <a:t>9</a:t>
            </a:fld>
            <a:endParaRPr lang="en-US" altLang="en-US"/>
          </a:p>
        </p:txBody>
      </p:sp>
    </p:spTree>
    <p:extLst>
      <p:ext uri="{BB962C8B-B14F-4D97-AF65-F5344CB8AC3E}">
        <p14:creationId xmlns:p14="http://schemas.microsoft.com/office/powerpoint/2010/main" val="3766124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lvl1pPr algn="ctr">
              <a:defRPr sz="6000"/>
            </a:lvl1pPr>
          </a:lstStyle>
          <a:p>
            <a:r>
              <a:rPr lang="en-US" noProof="1"/>
              <a:t>Click to edit Master title style</a:t>
            </a:r>
            <a:endParaRPr lang="en-IN"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1"/>
              <a:t>Click to edit Master subtitle style</a:t>
            </a:r>
            <a:endParaRPr lang="en-IN" noProof="1"/>
          </a:p>
        </p:txBody>
      </p:sp>
      <p:sp>
        <p:nvSpPr>
          <p:cNvPr id="4" name="Rectangle 1025"/>
          <p:cNvSpPr>
            <a:spLocks noGrp="1" noChangeArrowheads="1"/>
          </p:cNvSpPr>
          <p:nvPr>
            <p:ph type="dt" sz="half" idx="10"/>
          </p:nvPr>
        </p:nvSpPr>
        <p:spPr/>
        <p:txBody>
          <a:bodyPr/>
          <a:lstStyle>
            <a:lvl1pPr>
              <a:defRPr/>
            </a:lvl1pPr>
          </a:lstStyle>
          <a:p>
            <a:pPr>
              <a:defRPr/>
            </a:pPr>
            <a:fld id="{7536E1A1-6A16-4683-82E4-12661D84BA6C}" type="datetime5">
              <a:rPr lang="en-US" altLang="en-US" smtClean="0"/>
              <a:t>26-May-24</a:t>
            </a:fld>
            <a:endParaRPr lang="en-US" altLang="en-US"/>
          </a:p>
        </p:txBody>
      </p:sp>
      <p:sp>
        <p:nvSpPr>
          <p:cNvPr id="5" name="Rectangle 1026"/>
          <p:cNvSpPr>
            <a:spLocks noGrp="1" noChangeArrowheads="1"/>
          </p:cNvSpPr>
          <p:nvPr>
            <p:ph type="ftr" sz="quarter" idx="11"/>
          </p:nvPr>
        </p:nvSpPr>
        <p:spPr/>
        <p:txBody>
          <a:bodyPr/>
          <a:lstStyle>
            <a:lvl1pPr>
              <a:defRPr/>
            </a:lvl1pPr>
          </a:lstStyle>
          <a:p>
            <a:pPr>
              <a:defRPr/>
            </a:pPr>
            <a:endParaRPr lang="en-US" altLang="en-US"/>
          </a:p>
        </p:txBody>
      </p:sp>
      <p:sp>
        <p:nvSpPr>
          <p:cNvPr id="6" name="Oval 1027"/>
          <p:cNvSpPr>
            <a:spLocks noGrp="1"/>
          </p:cNvSpPr>
          <p:nvPr>
            <p:ph type="sldNum" sz="quarter" idx="12"/>
          </p:nvPr>
        </p:nvSpPr>
        <p:spPr/>
        <p:txBody>
          <a:bodyPr/>
          <a:lstStyle>
            <a:lvl1pPr>
              <a:defRPr/>
            </a:lvl1pPr>
          </a:lstStyle>
          <a:p>
            <a:pPr>
              <a:defRPr/>
            </a:pPr>
            <a:fld id="{C04E405F-F490-4148-82E0-0310307E6488}" type="slidenum">
              <a:rPr lang="en-US" altLang="en-US"/>
              <a:t>‹#›</a:t>
            </a:fld>
            <a:endParaRPr lang="en-US" altLang="en-US">
              <a:latin typeface="Palatino Linotype" panose="0204050205050503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IN" noProof="1"/>
          </a:p>
        </p:txBody>
      </p:sp>
      <p:sp>
        <p:nvSpPr>
          <p:cNvPr id="3" name="Vertical Text Placeholder 2"/>
          <p:cNvSpPr>
            <a:spLocks noGrp="1"/>
          </p:cNvSpPr>
          <p:nvPr>
            <p:ph type="body" orient="vert" idx="1"/>
          </p:nvPr>
        </p:nvSpPr>
        <p:spPr/>
        <p:txBody>
          <a:bodyPr vert="eaVert"/>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4" name="Rectangle 1025"/>
          <p:cNvSpPr>
            <a:spLocks noGrp="1" noChangeArrowheads="1"/>
          </p:cNvSpPr>
          <p:nvPr>
            <p:ph type="dt" sz="half" idx="10"/>
          </p:nvPr>
        </p:nvSpPr>
        <p:spPr/>
        <p:txBody>
          <a:bodyPr/>
          <a:lstStyle>
            <a:lvl1pPr>
              <a:defRPr/>
            </a:lvl1pPr>
          </a:lstStyle>
          <a:p>
            <a:pPr>
              <a:defRPr/>
            </a:pPr>
            <a:fld id="{7FDD6B6B-13C8-4C29-8384-AF045FFAFF51}" type="datetime5">
              <a:rPr lang="en-US" altLang="en-US" smtClean="0"/>
              <a:t>26-May-24</a:t>
            </a:fld>
            <a:endParaRPr lang="en-US" altLang="en-US"/>
          </a:p>
        </p:txBody>
      </p:sp>
      <p:sp>
        <p:nvSpPr>
          <p:cNvPr id="5" name="Rectangle 1026"/>
          <p:cNvSpPr>
            <a:spLocks noGrp="1" noChangeArrowheads="1"/>
          </p:cNvSpPr>
          <p:nvPr>
            <p:ph type="ftr" sz="quarter" idx="11"/>
          </p:nvPr>
        </p:nvSpPr>
        <p:spPr/>
        <p:txBody>
          <a:bodyPr/>
          <a:lstStyle>
            <a:lvl1pPr>
              <a:defRPr/>
            </a:lvl1pPr>
          </a:lstStyle>
          <a:p>
            <a:pPr>
              <a:defRPr/>
            </a:pPr>
            <a:endParaRPr lang="en-US" altLang="en-US"/>
          </a:p>
        </p:txBody>
      </p:sp>
      <p:sp>
        <p:nvSpPr>
          <p:cNvPr id="6" name="Oval 1027"/>
          <p:cNvSpPr>
            <a:spLocks noGrp="1"/>
          </p:cNvSpPr>
          <p:nvPr>
            <p:ph type="sldNum" sz="quarter" idx="12"/>
          </p:nvPr>
        </p:nvSpPr>
        <p:spPr/>
        <p:txBody>
          <a:bodyPr/>
          <a:lstStyle>
            <a:lvl1pPr>
              <a:defRPr/>
            </a:lvl1pPr>
          </a:lstStyle>
          <a:p>
            <a:pPr>
              <a:defRPr/>
            </a:pPr>
            <a:fld id="{F5E3E393-63A1-478F-90C1-8F8721F4498F}" type="slidenum">
              <a:rPr lang="en-US" altLang="en-US"/>
              <a:t>‹#›</a:t>
            </a:fld>
            <a:endParaRPr lang="en-US" altLang="en-US">
              <a:latin typeface="Palatino Linotype" panose="0204050205050503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274638"/>
            <a:ext cx="2590800" cy="5745162"/>
          </a:xfrm>
        </p:spPr>
        <p:txBody>
          <a:bodyPr vert="eaVert"/>
          <a:lstStyle/>
          <a:p>
            <a:r>
              <a:rPr lang="en-US" noProof="1"/>
              <a:t>Click to edit Master title style</a:t>
            </a:r>
            <a:endParaRPr lang="en-IN" noProof="1"/>
          </a:p>
        </p:txBody>
      </p:sp>
      <p:sp>
        <p:nvSpPr>
          <p:cNvPr id="3" name="Vertical Text Placeholder 2"/>
          <p:cNvSpPr>
            <a:spLocks noGrp="1"/>
          </p:cNvSpPr>
          <p:nvPr>
            <p:ph type="body" orient="vert" idx="1"/>
          </p:nvPr>
        </p:nvSpPr>
        <p:spPr>
          <a:xfrm>
            <a:off x="1219200" y="274638"/>
            <a:ext cx="7620000" cy="5745162"/>
          </a:xfrm>
        </p:spPr>
        <p:txBody>
          <a:bodyPr vert="eaVert"/>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4" name="Rectangle 1025"/>
          <p:cNvSpPr>
            <a:spLocks noGrp="1" noChangeArrowheads="1"/>
          </p:cNvSpPr>
          <p:nvPr>
            <p:ph type="dt" sz="half" idx="10"/>
          </p:nvPr>
        </p:nvSpPr>
        <p:spPr/>
        <p:txBody>
          <a:bodyPr/>
          <a:lstStyle>
            <a:lvl1pPr>
              <a:defRPr/>
            </a:lvl1pPr>
          </a:lstStyle>
          <a:p>
            <a:pPr>
              <a:defRPr/>
            </a:pPr>
            <a:fld id="{6712560E-AC2F-434C-A3D6-B8C38D8ED30C}" type="datetime5">
              <a:rPr lang="en-US" altLang="en-US" smtClean="0"/>
              <a:t>26-May-24</a:t>
            </a:fld>
            <a:endParaRPr lang="en-US" altLang="en-US"/>
          </a:p>
        </p:txBody>
      </p:sp>
      <p:sp>
        <p:nvSpPr>
          <p:cNvPr id="5" name="Rectangle 1026"/>
          <p:cNvSpPr>
            <a:spLocks noGrp="1" noChangeArrowheads="1"/>
          </p:cNvSpPr>
          <p:nvPr>
            <p:ph type="ftr" sz="quarter" idx="11"/>
          </p:nvPr>
        </p:nvSpPr>
        <p:spPr/>
        <p:txBody>
          <a:bodyPr/>
          <a:lstStyle>
            <a:lvl1pPr>
              <a:defRPr/>
            </a:lvl1pPr>
          </a:lstStyle>
          <a:p>
            <a:pPr>
              <a:defRPr/>
            </a:pPr>
            <a:endParaRPr lang="en-US" altLang="en-US"/>
          </a:p>
        </p:txBody>
      </p:sp>
      <p:sp>
        <p:nvSpPr>
          <p:cNvPr id="6" name="Oval 1027"/>
          <p:cNvSpPr>
            <a:spLocks noGrp="1"/>
          </p:cNvSpPr>
          <p:nvPr>
            <p:ph type="sldNum" sz="quarter" idx="12"/>
          </p:nvPr>
        </p:nvSpPr>
        <p:spPr/>
        <p:txBody>
          <a:bodyPr/>
          <a:lstStyle>
            <a:lvl1pPr>
              <a:defRPr/>
            </a:lvl1pPr>
          </a:lstStyle>
          <a:p>
            <a:pPr>
              <a:defRPr/>
            </a:pPr>
            <a:fld id="{A89E1E96-C455-4832-B84D-2335A15CA538}" type="slidenum">
              <a:rPr lang="en-US" altLang="en-US"/>
              <a:t>‹#›</a:t>
            </a:fld>
            <a:endParaRPr lang="en-US" altLang="en-US">
              <a:latin typeface="Palatino Linotype" panose="0204050205050503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IN" noProof="1"/>
          </a:p>
        </p:txBody>
      </p:sp>
      <p:sp>
        <p:nvSpPr>
          <p:cNvPr id="3" name="Content Placeholder 2"/>
          <p:cNvSpPr>
            <a:spLocks noGrp="1"/>
          </p:cNvSpPr>
          <p:nvPr>
            <p:ph idx="1"/>
          </p:nvPr>
        </p:nvSpPr>
        <p:spPr/>
        <p:txBody>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4" name="Rectangle 1025"/>
          <p:cNvSpPr>
            <a:spLocks noGrp="1" noChangeArrowheads="1"/>
          </p:cNvSpPr>
          <p:nvPr>
            <p:ph type="dt" sz="half" idx="10"/>
          </p:nvPr>
        </p:nvSpPr>
        <p:spPr/>
        <p:txBody>
          <a:bodyPr/>
          <a:lstStyle>
            <a:lvl1pPr>
              <a:defRPr/>
            </a:lvl1pPr>
          </a:lstStyle>
          <a:p>
            <a:pPr>
              <a:defRPr/>
            </a:pPr>
            <a:fld id="{B7C8D78A-6B91-4037-8AA4-1AE885F4181A}" type="datetime5">
              <a:rPr lang="en-US" altLang="en-US" smtClean="0"/>
              <a:t>26-May-24</a:t>
            </a:fld>
            <a:endParaRPr lang="en-US" altLang="en-US"/>
          </a:p>
        </p:txBody>
      </p:sp>
      <p:sp>
        <p:nvSpPr>
          <p:cNvPr id="5" name="Rectangle 1026"/>
          <p:cNvSpPr>
            <a:spLocks noGrp="1" noChangeArrowheads="1"/>
          </p:cNvSpPr>
          <p:nvPr>
            <p:ph type="ftr" sz="quarter" idx="11"/>
          </p:nvPr>
        </p:nvSpPr>
        <p:spPr/>
        <p:txBody>
          <a:bodyPr/>
          <a:lstStyle>
            <a:lvl1pPr>
              <a:defRPr/>
            </a:lvl1pPr>
          </a:lstStyle>
          <a:p>
            <a:pPr>
              <a:defRPr/>
            </a:pPr>
            <a:endParaRPr lang="en-US" altLang="en-US"/>
          </a:p>
        </p:txBody>
      </p:sp>
      <p:sp>
        <p:nvSpPr>
          <p:cNvPr id="6" name="Oval 1027"/>
          <p:cNvSpPr>
            <a:spLocks noGrp="1"/>
          </p:cNvSpPr>
          <p:nvPr>
            <p:ph type="sldNum" sz="quarter" idx="12"/>
          </p:nvPr>
        </p:nvSpPr>
        <p:spPr/>
        <p:txBody>
          <a:bodyPr/>
          <a:lstStyle>
            <a:lvl1pPr>
              <a:defRPr/>
            </a:lvl1pPr>
          </a:lstStyle>
          <a:p>
            <a:pPr>
              <a:defRPr/>
            </a:pPr>
            <a:fld id="{54C3DD17-BAD4-47D4-860E-C6B0EF6A46B5}" type="slidenum">
              <a:rPr lang="en-US" altLang="en-US"/>
              <a:t>‹#›</a:t>
            </a:fld>
            <a:endParaRPr lang="en-US" altLang="en-US">
              <a:latin typeface="Palatino Linotype" panose="0204050205050503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lstStyle>
            <a:lvl1pPr>
              <a:defRPr sz="6000"/>
            </a:lvl1pPr>
          </a:lstStyle>
          <a:p>
            <a:r>
              <a:rPr lang="en-US" noProof="1"/>
              <a:t>Click to edit Master title style</a:t>
            </a:r>
            <a:endParaRPr lang="en-IN" noProof="1"/>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1"/>
              <a:t>Edit Master text styles</a:t>
            </a:r>
          </a:p>
        </p:txBody>
      </p:sp>
      <p:sp>
        <p:nvSpPr>
          <p:cNvPr id="4" name="Rectangle 1025"/>
          <p:cNvSpPr>
            <a:spLocks noGrp="1" noChangeArrowheads="1"/>
          </p:cNvSpPr>
          <p:nvPr>
            <p:ph type="dt" sz="half" idx="10"/>
          </p:nvPr>
        </p:nvSpPr>
        <p:spPr/>
        <p:txBody>
          <a:bodyPr/>
          <a:lstStyle>
            <a:lvl1pPr>
              <a:defRPr/>
            </a:lvl1pPr>
          </a:lstStyle>
          <a:p>
            <a:pPr>
              <a:defRPr/>
            </a:pPr>
            <a:fld id="{1145DC1A-5AB8-4EF9-9EFF-32F26B0C1A4C}" type="datetime5">
              <a:rPr lang="en-US" altLang="en-US" smtClean="0"/>
              <a:t>26-May-24</a:t>
            </a:fld>
            <a:endParaRPr lang="en-US" altLang="en-US"/>
          </a:p>
        </p:txBody>
      </p:sp>
      <p:sp>
        <p:nvSpPr>
          <p:cNvPr id="5" name="Rectangle 1026"/>
          <p:cNvSpPr>
            <a:spLocks noGrp="1" noChangeArrowheads="1"/>
          </p:cNvSpPr>
          <p:nvPr>
            <p:ph type="ftr" sz="quarter" idx="11"/>
          </p:nvPr>
        </p:nvSpPr>
        <p:spPr/>
        <p:txBody>
          <a:bodyPr/>
          <a:lstStyle>
            <a:lvl1pPr>
              <a:defRPr/>
            </a:lvl1pPr>
          </a:lstStyle>
          <a:p>
            <a:pPr>
              <a:defRPr/>
            </a:pPr>
            <a:endParaRPr lang="en-US" altLang="en-US"/>
          </a:p>
        </p:txBody>
      </p:sp>
      <p:sp>
        <p:nvSpPr>
          <p:cNvPr id="6" name="Oval 1027"/>
          <p:cNvSpPr>
            <a:spLocks noGrp="1"/>
          </p:cNvSpPr>
          <p:nvPr>
            <p:ph type="sldNum" sz="quarter" idx="12"/>
          </p:nvPr>
        </p:nvSpPr>
        <p:spPr/>
        <p:txBody>
          <a:bodyPr/>
          <a:lstStyle>
            <a:lvl1pPr>
              <a:defRPr/>
            </a:lvl1pPr>
          </a:lstStyle>
          <a:p>
            <a:pPr>
              <a:defRPr/>
            </a:pPr>
            <a:fld id="{79CB695E-7749-4AE1-A37B-B70EAB0243B5}" type="slidenum">
              <a:rPr lang="en-US" altLang="en-US"/>
              <a:t>‹#›</a:t>
            </a:fld>
            <a:endParaRPr lang="en-US" altLang="en-US">
              <a:latin typeface="Palatino Linotype" panose="0204050205050503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IN" noProof="1"/>
          </a:p>
        </p:txBody>
      </p:sp>
      <p:sp>
        <p:nvSpPr>
          <p:cNvPr id="3" name="Content Placeholder 2"/>
          <p:cNvSpPr>
            <a:spLocks noGrp="1"/>
          </p:cNvSpPr>
          <p:nvPr>
            <p:ph sz="half" idx="1"/>
          </p:nvPr>
        </p:nvSpPr>
        <p:spPr>
          <a:xfrm>
            <a:off x="1219200" y="1447800"/>
            <a:ext cx="5105400" cy="4572000"/>
          </a:xfrm>
        </p:spPr>
        <p:txBody>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4" name="Content Placeholder 3"/>
          <p:cNvSpPr>
            <a:spLocks noGrp="1"/>
          </p:cNvSpPr>
          <p:nvPr>
            <p:ph sz="half" idx="2"/>
          </p:nvPr>
        </p:nvSpPr>
        <p:spPr>
          <a:xfrm>
            <a:off x="6477000" y="1447800"/>
            <a:ext cx="5105400" cy="4572000"/>
          </a:xfrm>
        </p:spPr>
        <p:txBody>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5" name="Rectangle 1025"/>
          <p:cNvSpPr>
            <a:spLocks noGrp="1" noChangeArrowheads="1"/>
          </p:cNvSpPr>
          <p:nvPr>
            <p:ph type="dt" sz="half" idx="10"/>
          </p:nvPr>
        </p:nvSpPr>
        <p:spPr/>
        <p:txBody>
          <a:bodyPr/>
          <a:lstStyle>
            <a:lvl1pPr>
              <a:defRPr/>
            </a:lvl1pPr>
          </a:lstStyle>
          <a:p>
            <a:pPr>
              <a:defRPr/>
            </a:pPr>
            <a:fld id="{5320AF12-C17A-4082-918B-56AD230C5D7C}" type="datetime5">
              <a:rPr lang="en-US" altLang="en-US" smtClean="0"/>
              <a:t>26-May-24</a:t>
            </a:fld>
            <a:endParaRPr lang="en-US" altLang="en-US"/>
          </a:p>
        </p:txBody>
      </p:sp>
      <p:sp>
        <p:nvSpPr>
          <p:cNvPr id="6" name="Rectangle 1026"/>
          <p:cNvSpPr>
            <a:spLocks noGrp="1" noChangeArrowheads="1"/>
          </p:cNvSpPr>
          <p:nvPr>
            <p:ph type="ftr" sz="quarter" idx="11"/>
          </p:nvPr>
        </p:nvSpPr>
        <p:spPr/>
        <p:txBody>
          <a:bodyPr/>
          <a:lstStyle>
            <a:lvl1pPr>
              <a:defRPr/>
            </a:lvl1pPr>
          </a:lstStyle>
          <a:p>
            <a:pPr>
              <a:defRPr/>
            </a:pPr>
            <a:endParaRPr lang="en-US" altLang="en-US"/>
          </a:p>
        </p:txBody>
      </p:sp>
      <p:sp>
        <p:nvSpPr>
          <p:cNvPr id="7" name="Oval 1027"/>
          <p:cNvSpPr>
            <a:spLocks noGrp="1"/>
          </p:cNvSpPr>
          <p:nvPr>
            <p:ph type="sldNum" sz="quarter" idx="12"/>
          </p:nvPr>
        </p:nvSpPr>
        <p:spPr/>
        <p:txBody>
          <a:bodyPr/>
          <a:lstStyle>
            <a:lvl1pPr>
              <a:defRPr/>
            </a:lvl1pPr>
          </a:lstStyle>
          <a:p>
            <a:pPr>
              <a:defRPr/>
            </a:pPr>
            <a:fld id="{3AEFFE82-CE7E-456C-9801-FFFBB0B8C51D}" type="slidenum">
              <a:rPr lang="en-US" altLang="en-US"/>
              <a:t>‹#›</a:t>
            </a:fld>
            <a:endParaRPr lang="en-US" altLang="en-US">
              <a:latin typeface="Palatino Linotype" panose="0204050205050503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noProof="1"/>
              <a:t>Click to edit Master title style</a:t>
            </a:r>
            <a:endParaRPr lang="en-IN"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7" name="Rectangle 1025"/>
          <p:cNvSpPr>
            <a:spLocks noGrp="1" noChangeArrowheads="1"/>
          </p:cNvSpPr>
          <p:nvPr>
            <p:ph type="dt" sz="half" idx="10"/>
          </p:nvPr>
        </p:nvSpPr>
        <p:spPr/>
        <p:txBody>
          <a:bodyPr/>
          <a:lstStyle>
            <a:lvl1pPr>
              <a:defRPr/>
            </a:lvl1pPr>
          </a:lstStyle>
          <a:p>
            <a:pPr>
              <a:defRPr/>
            </a:pPr>
            <a:fld id="{D5EE94DC-808C-41C5-825D-9851288E6907}" type="datetime5">
              <a:rPr lang="en-US" altLang="en-US" smtClean="0"/>
              <a:t>26-May-24</a:t>
            </a:fld>
            <a:endParaRPr lang="en-US" altLang="en-US"/>
          </a:p>
        </p:txBody>
      </p:sp>
      <p:sp>
        <p:nvSpPr>
          <p:cNvPr id="8" name="Rectangle 1026"/>
          <p:cNvSpPr>
            <a:spLocks noGrp="1" noChangeArrowheads="1"/>
          </p:cNvSpPr>
          <p:nvPr>
            <p:ph type="ftr" sz="quarter" idx="11"/>
          </p:nvPr>
        </p:nvSpPr>
        <p:spPr/>
        <p:txBody>
          <a:bodyPr/>
          <a:lstStyle>
            <a:lvl1pPr>
              <a:defRPr/>
            </a:lvl1pPr>
          </a:lstStyle>
          <a:p>
            <a:pPr>
              <a:defRPr/>
            </a:pPr>
            <a:endParaRPr lang="en-US" altLang="en-US"/>
          </a:p>
        </p:txBody>
      </p:sp>
      <p:sp>
        <p:nvSpPr>
          <p:cNvPr id="9" name="Oval 1027"/>
          <p:cNvSpPr>
            <a:spLocks noGrp="1"/>
          </p:cNvSpPr>
          <p:nvPr>
            <p:ph type="sldNum" sz="quarter" idx="12"/>
          </p:nvPr>
        </p:nvSpPr>
        <p:spPr/>
        <p:txBody>
          <a:bodyPr/>
          <a:lstStyle>
            <a:lvl1pPr>
              <a:defRPr/>
            </a:lvl1pPr>
          </a:lstStyle>
          <a:p>
            <a:pPr>
              <a:defRPr/>
            </a:pPr>
            <a:fld id="{B2541909-E3E1-4D29-B7A6-35C31BC67AC9}" type="slidenum">
              <a:rPr lang="en-US" altLang="en-US"/>
              <a:t>‹#›</a:t>
            </a:fld>
            <a:endParaRPr lang="en-US" altLang="en-US">
              <a:latin typeface="Palatino Linotype" panose="0204050205050503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IN" noProof="1"/>
          </a:p>
        </p:txBody>
      </p:sp>
      <p:sp>
        <p:nvSpPr>
          <p:cNvPr id="3" name="Rectangle 1025"/>
          <p:cNvSpPr>
            <a:spLocks noGrp="1" noChangeArrowheads="1"/>
          </p:cNvSpPr>
          <p:nvPr>
            <p:ph type="dt" sz="half" idx="10"/>
          </p:nvPr>
        </p:nvSpPr>
        <p:spPr/>
        <p:txBody>
          <a:bodyPr/>
          <a:lstStyle>
            <a:lvl1pPr>
              <a:defRPr/>
            </a:lvl1pPr>
          </a:lstStyle>
          <a:p>
            <a:pPr>
              <a:defRPr/>
            </a:pPr>
            <a:fld id="{C41A7EA2-31DB-41B0-9143-2FA2354FF405}" type="datetime5">
              <a:rPr lang="en-US" altLang="en-US" smtClean="0"/>
              <a:t>26-May-24</a:t>
            </a:fld>
            <a:endParaRPr lang="en-US" altLang="en-US"/>
          </a:p>
        </p:txBody>
      </p:sp>
      <p:sp>
        <p:nvSpPr>
          <p:cNvPr id="4" name="Rectangle 1026"/>
          <p:cNvSpPr>
            <a:spLocks noGrp="1" noChangeArrowheads="1"/>
          </p:cNvSpPr>
          <p:nvPr>
            <p:ph type="ftr" sz="quarter" idx="11"/>
          </p:nvPr>
        </p:nvSpPr>
        <p:spPr/>
        <p:txBody>
          <a:bodyPr/>
          <a:lstStyle>
            <a:lvl1pPr>
              <a:defRPr/>
            </a:lvl1pPr>
          </a:lstStyle>
          <a:p>
            <a:pPr>
              <a:defRPr/>
            </a:pPr>
            <a:endParaRPr lang="en-US" altLang="en-US"/>
          </a:p>
        </p:txBody>
      </p:sp>
      <p:sp>
        <p:nvSpPr>
          <p:cNvPr id="5" name="Oval 1027"/>
          <p:cNvSpPr>
            <a:spLocks noGrp="1"/>
          </p:cNvSpPr>
          <p:nvPr>
            <p:ph type="sldNum" sz="quarter" idx="12"/>
          </p:nvPr>
        </p:nvSpPr>
        <p:spPr/>
        <p:txBody>
          <a:bodyPr/>
          <a:lstStyle>
            <a:lvl1pPr>
              <a:defRPr/>
            </a:lvl1pPr>
          </a:lstStyle>
          <a:p>
            <a:pPr>
              <a:defRPr/>
            </a:pPr>
            <a:fld id="{ADB53369-85C5-49E8-896E-72796032216B}" type="slidenum">
              <a:rPr lang="en-US" altLang="en-US"/>
              <a:t>‹#›</a:t>
            </a:fld>
            <a:endParaRPr lang="en-US" altLang="en-US">
              <a:latin typeface="Palatino Linotype" panose="0204050205050503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5"/>
          <p:cNvSpPr>
            <a:spLocks noGrp="1" noChangeArrowheads="1"/>
          </p:cNvSpPr>
          <p:nvPr>
            <p:ph type="dt" sz="half" idx="10"/>
          </p:nvPr>
        </p:nvSpPr>
        <p:spPr/>
        <p:txBody>
          <a:bodyPr/>
          <a:lstStyle>
            <a:lvl1pPr>
              <a:defRPr/>
            </a:lvl1pPr>
          </a:lstStyle>
          <a:p>
            <a:pPr>
              <a:defRPr/>
            </a:pPr>
            <a:fld id="{7621A545-FBFC-4529-956D-DE91DF9FB915}" type="datetime5">
              <a:rPr lang="en-US" altLang="en-US" smtClean="0"/>
              <a:t>26-May-24</a:t>
            </a:fld>
            <a:endParaRPr lang="en-US" altLang="en-US"/>
          </a:p>
        </p:txBody>
      </p:sp>
      <p:sp>
        <p:nvSpPr>
          <p:cNvPr id="3" name="Rectangle 1026"/>
          <p:cNvSpPr>
            <a:spLocks noGrp="1" noChangeArrowheads="1"/>
          </p:cNvSpPr>
          <p:nvPr>
            <p:ph type="ftr" sz="quarter" idx="11"/>
          </p:nvPr>
        </p:nvSpPr>
        <p:spPr/>
        <p:txBody>
          <a:bodyPr/>
          <a:lstStyle>
            <a:lvl1pPr>
              <a:defRPr/>
            </a:lvl1pPr>
          </a:lstStyle>
          <a:p>
            <a:pPr>
              <a:defRPr/>
            </a:pPr>
            <a:endParaRPr lang="en-US" altLang="en-US"/>
          </a:p>
        </p:txBody>
      </p:sp>
      <p:sp>
        <p:nvSpPr>
          <p:cNvPr id="4" name="Oval 1027"/>
          <p:cNvSpPr>
            <a:spLocks noGrp="1"/>
          </p:cNvSpPr>
          <p:nvPr>
            <p:ph type="sldNum" sz="quarter" idx="12"/>
          </p:nvPr>
        </p:nvSpPr>
        <p:spPr/>
        <p:txBody>
          <a:bodyPr/>
          <a:lstStyle>
            <a:lvl1pPr>
              <a:defRPr/>
            </a:lvl1pPr>
          </a:lstStyle>
          <a:p>
            <a:pPr>
              <a:defRPr/>
            </a:pPr>
            <a:fld id="{31808C7D-2E87-4A23-9CDD-DFEB3B42D81F}" type="slidenum">
              <a:rPr lang="en-US" altLang="en-US"/>
              <a:t>‹#›</a:t>
            </a:fld>
            <a:endParaRPr lang="en-US" altLang="en-US">
              <a:latin typeface="Palatino Linotype" panose="0204050205050503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en-US" noProof="1"/>
              <a:t>Click to edit Master title style</a:t>
            </a:r>
            <a:endParaRPr lang="en-IN" noProof="1"/>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Edit Master text styles</a:t>
            </a:r>
          </a:p>
        </p:txBody>
      </p:sp>
      <p:sp>
        <p:nvSpPr>
          <p:cNvPr id="5" name="Rectangle 1025"/>
          <p:cNvSpPr>
            <a:spLocks noGrp="1" noChangeArrowheads="1"/>
          </p:cNvSpPr>
          <p:nvPr>
            <p:ph type="dt" sz="half" idx="10"/>
          </p:nvPr>
        </p:nvSpPr>
        <p:spPr/>
        <p:txBody>
          <a:bodyPr/>
          <a:lstStyle>
            <a:lvl1pPr>
              <a:defRPr/>
            </a:lvl1pPr>
          </a:lstStyle>
          <a:p>
            <a:pPr>
              <a:defRPr/>
            </a:pPr>
            <a:fld id="{D8E97D82-EB13-446F-B1A9-4E4339DB37E6}" type="datetime5">
              <a:rPr lang="en-US" altLang="en-US" smtClean="0"/>
              <a:t>26-May-24</a:t>
            </a:fld>
            <a:endParaRPr lang="en-US" altLang="en-US"/>
          </a:p>
        </p:txBody>
      </p:sp>
      <p:sp>
        <p:nvSpPr>
          <p:cNvPr id="6" name="Rectangle 1026"/>
          <p:cNvSpPr>
            <a:spLocks noGrp="1" noChangeArrowheads="1"/>
          </p:cNvSpPr>
          <p:nvPr>
            <p:ph type="ftr" sz="quarter" idx="11"/>
          </p:nvPr>
        </p:nvSpPr>
        <p:spPr/>
        <p:txBody>
          <a:bodyPr/>
          <a:lstStyle>
            <a:lvl1pPr>
              <a:defRPr/>
            </a:lvl1pPr>
          </a:lstStyle>
          <a:p>
            <a:pPr>
              <a:defRPr/>
            </a:pPr>
            <a:endParaRPr lang="en-US" altLang="en-US"/>
          </a:p>
        </p:txBody>
      </p:sp>
      <p:sp>
        <p:nvSpPr>
          <p:cNvPr id="7" name="Oval 1027"/>
          <p:cNvSpPr>
            <a:spLocks noGrp="1"/>
          </p:cNvSpPr>
          <p:nvPr>
            <p:ph type="sldNum" sz="quarter" idx="12"/>
          </p:nvPr>
        </p:nvSpPr>
        <p:spPr/>
        <p:txBody>
          <a:bodyPr/>
          <a:lstStyle>
            <a:lvl1pPr>
              <a:defRPr/>
            </a:lvl1pPr>
          </a:lstStyle>
          <a:p>
            <a:pPr>
              <a:defRPr/>
            </a:pPr>
            <a:fld id="{2505C1F0-0517-4381-84EE-487E82EB7FEB}" type="slidenum">
              <a:rPr lang="en-US" altLang="en-US"/>
              <a:t>‹#›</a:t>
            </a:fld>
            <a:endParaRPr lang="en-US" altLang="en-US">
              <a:latin typeface="Palatino Linotype" panose="0204050205050503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en-US" noProof="1"/>
              <a:t>Click to edit Master title style</a:t>
            </a:r>
            <a:endParaRPr lang="en-IN" noProof="1"/>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Edit Master text styles</a:t>
            </a:r>
          </a:p>
        </p:txBody>
      </p:sp>
      <p:sp>
        <p:nvSpPr>
          <p:cNvPr id="5" name="Rectangle 1025"/>
          <p:cNvSpPr>
            <a:spLocks noGrp="1" noChangeArrowheads="1"/>
          </p:cNvSpPr>
          <p:nvPr>
            <p:ph type="dt" sz="half" idx="10"/>
          </p:nvPr>
        </p:nvSpPr>
        <p:spPr/>
        <p:txBody>
          <a:bodyPr/>
          <a:lstStyle>
            <a:lvl1pPr>
              <a:defRPr/>
            </a:lvl1pPr>
          </a:lstStyle>
          <a:p>
            <a:pPr>
              <a:defRPr/>
            </a:pPr>
            <a:fld id="{CD267E54-F8AD-4EFF-B55F-0481FCB3AA6A}" type="datetime5">
              <a:rPr lang="en-US" altLang="en-US" smtClean="0"/>
              <a:t>26-May-24</a:t>
            </a:fld>
            <a:endParaRPr lang="en-US" altLang="en-US"/>
          </a:p>
        </p:txBody>
      </p:sp>
      <p:sp>
        <p:nvSpPr>
          <p:cNvPr id="6" name="Rectangle 1026"/>
          <p:cNvSpPr>
            <a:spLocks noGrp="1" noChangeArrowheads="1"/>
          </p:cNvSpPr>
          <p:nvPr>
            <p:ph type="ftr" sz="quarter" idx="11"/>
          </p:nvPr>
        </p:nvSpPr>
        <p:spPr/>
        <p:txBody>
          <a:bodyPr/>
          <a:lstStyle>
            <a:lvl1pPr>
              <a:defRPr/>
            </a:lvl1pPr>
          </a:lstStyle>
          <a:p>
            <a:pPr>
              <a:defRPr/>
            </a:pPr>
            <a:endParaRPr lang="en-US" altLang="en-US"/>
          </a:p>
        </p:txBody>
      </p:sp>
      <p:sp>
        <p:nvSpPr>
          <p:cNvPr id="7" name="Oval 1027"/>
          <p:cNvSpPr>
            <a:spLocks noGrp="1"/>
          </p:cNvSpPr>
          <p:nvPr>
            <p:ph type="sldNum" sz="quarter" idx="12"/>
          </p:nvPr>
        </p:nvSpPr>
        <p:spPr/>
        <p:txBody>
          <a:bodyPr/>
          <a:lstStyle>
            <a:lvl1pPr>
              <a:defRPr/>
            </a:lvl1pPr>
          </a:lstStyle>
          <a:p>
            <a:pPr>
              <a:defRPr/>
            </a:pPr>
            <a:fld id="{810B2C41-2CFB-4496-8821-0207CFBBCA68}" type="slidenum">
              <a:rPr lang="en-US" altLang="en-US"/>
              <a:t>‹#›</a:t>
            </a:fld>
            <a:endParaRPr lang="en-US" altLang="en-US">
              <a:latin typeface="Palatino Linotype" panose="0204050205050503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AutoShape 1024"/>
          <p:cNvSpPr/>
          <p:nvPr/>
        </p:nvSpPr>
        <p:spPr bwMode="auto">
          <a:xfrm>
            <a:off x="87313" y="69850"/>
            <a:ext cx="12017375" cy="6692900"/>
          </a:xfrm>
          <a:prstGeom prst="roundRect">
            <a:avLst>
              <a:gd name="adj" fmla="val 4931"/>
            </a:avLst>
          </a:prstGeom>
          <a:solidFill>
            <a:srgbClr val="FFFFFF"/>
          </a:solidFill>
          <a:ln w="6350" cap="sq">
            <a:solidFill>
              <a:srgbClr val="000000"/>
            </a:solidFill>
            <a:round/>
          </a:ln>
        </p:spPr>
        <p:txBody>
          <a:bodyPr anchor="ctr"/>
          <a:lstStyle/>
          <a:p>
            <a:pPr algn="ctr">
              <a:defRPr/>
            </a:pPr>
            <a:endParaRPr lang="en-US" altLang="en-US">
              <a:solidFill>
                <a:srgbClr val="FFFFFF"/>
              </a:solidFill>
            </a:endParaRPr>
          </a:p>
        </p:txBody>
      </p:sp>
      <p:sp>
        <p:nvSpPr>
          <p:cNvPr id="1048577" name="Rectangle 1025"/>
          <p:cNvSpPr>
            <a:spLocks noGrp="1" noChangeArrowheads="1"/>
          </p:cNvSpPr>
          <p:nvPr>
            <p:ph type="dt" sz="half" idx="2"/>
          </p:nvPr>
        </p:nvSpPr>
        <p:spPr bwMode="auto">
          <a:xfrm>
            <a:off x="8229600" y="6191250"/>
            <a:ext cx="3302000" cy="476250"/>
          </a:xfrm>
          <a:prstGeom prst="rect">
            <a:avLst/>
          </a:prstGeom>
          <a:noFill/>
          <a:ln>
            <a:noFill/>
          </a:ln>
        </p:spPr>
        <p:txBody>
          <a:bodyPr vert="horz" wrap="square" lIns="91440" tIns="45720" rIns="91440" bIns="45720" numCol="1" anchor="ctr" anchorCtr="0" compatLnSpc="1"/>
          <a:lstStyle>
            <a:lvl1pPr algn="r">
              <a:defRPr sz="1400">
                <a:solidFill>
                  <a:srgbClr val="242852"/>
                </a:solidFill>
              </a:defRPr>
            </a:lvl1pPr>
          </a:lstStyle>
          <a:p>
            <a:pPr>
              <a:defRPr/>
            </a:pPr>
            <a:fld id="{D2E4FB95-A7AE-47A1-A35C-5CDC931F4FAD}" type="datetime5">
              <a:rPr lang="en-US" altLang="en-US" smtClean="0"/>
              <a:t>26-May-24</a:t>
            </a:fld>
            <a:endParaRPr lang="en-US" altLang="en-US"/>
          </a:p>
        </p:txBody>
      </p:sp>
      <p:sp>
        <p:nvSpPr>
          <p:cNvPr id="1048578" name="Rectangle 1026"/>
          <p:cNvSpPr>
            <a:spLocks noGrp="1" noChangeArrowheads="1"/>
          </p:cNvSpPr>
          <p:nvPr>
            <p:ph type="ftr" sz="quarter" idx="3"/>
          </p:nvPr>
        </p:nvSpPr>
        <p:spPr bwMode="auto">
          <a:xfrm>
            <a:off x="1219200" y="6172200"/>
            <a:ext cx="5283200" cy="457200"/>
          </a:xfrm>
          <a:prstGeom prst="rect">
            <a:avLst/>
          </a:prstGeom>
          <a:noFill/>
          <a:ln>
            <a:noFill/>
          </a:ln>
        </p:spPr>
        <p:txBody>
          <a:bodyPr vert="horz" wrap="square" lIns="91440" tIns="45720" rIns="91440" bIns="45720" numCol="1" anchor="ctr" anchorCtr="0" compatLnSpc="1"/>
          <a:lstStyle>
            <a:lvl1pPr>
              <a:defRPr/>
            </a:lvl1pPr>
          </a:lstStyle>
          <a:p>
            <a:pPr>
              <a:defRPr/>
            </a:pPr>
            <a:endParaRPr lang="en-US" altLang="en-US"/>
          </a:p>
        </p:txBody>
      </p:sp>
      <p:sp>
        <p:nvSpPr>
          <p:cNvPr id="1048579" name="Oval 1027"/>
          <p:cNvSpPr>
            <a:spLocks noGrp="1"/>
          </p:cNvSpPr>
          <p:nvPr>
            <p:ph type="sldNum" sz="quarter" idx="4"/>
          </p:nvPr>
        </p:nvSpPr>
        <p:spPr bwMode="auto">
          <a:xfrm>
            <a:off x="195263" y="6210300"/>
            <a:ext cx="609600" cy="457200"/>
          </a:xfrm>
          <a:prstGeom prst="ellipse">
            <a:avLst/>
          </a:prstGeom>
          <a:solidFill>
            <a:srgbClr val="0E58C4"/>
          </a:solidFill>
          <a:ln w="9525">
            <a:solidFill>
              <a:srgbClr val="0E58C4"/>
            </a:solidFill>
            <a:round/>
          </a:ln>
        </p:spPr>
        <p:txBody>
          <a:bodyPr vert="horz" wrap="none" lIns="0" tIns="0" rIns="0" bIns="0" numCol="1" anchor="ctr" anchorCtr="1" compatLnSpc="1"/>
          <a:lstStyle>
            <a:lvl1pPr algn="ctr">
              <a:defRPr sz="1400" b="1" i="1">
                <a:solidFill>
                  <a:srgbClr val="FFFFFF"/>
                </a:solidFill>
                <a:latin typeface="Century Gothic" pitchFamily="34" charset="0"/>
              </a:defRPr>
            </a:lvl1pPr>
          </a:lstStyle>
          <a:p>
            <a:pPr>
              <a:defRPr/>
            </a:pPr>
            <a:fld id="{DB124D1D-74B0-4A28-80ED-AF7E47019F07}" type="slidenum">
              <a:rPr lang="en-US" altLang="en-US"/>
              <a:t>‹#›</a:t>
            </a:fld>
            <a:endParaRPr lang="en-US" altLang="en-US"/>
          </a:p>
        </p:txBody>
      </p:sp>
      <p:sp>
        <p:nvSpPr>
          <p:cNvPr id="1030" name="Rectangle 1028"/>
          <p:cNvSpPr>
            <a:spLocks noGrp="1" noChangeArrowheads="1"/>
          </p:cNvSpPr>
          <p:nvPr>
            <p:ph type="body" idx="4294967295"/>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Rectangle 1029"/>
          <p:cNvSpPr>
            <a:spLocks noGrp="1" noChangeArrowheads="1"/>
          </p:cNvSpPr>
          <p:nvPr>
            <p:ph type="title" idx="9"/>
          </p:nvPr>
        </p:nvSpPr>
        <p:spPr bwMode="auto">
          <a:xfrm>
            <a:off x="1219200" y="274638"/>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rtl="0" eaLnBrk="0" fontAlgn="base" latinLnBrk="1" hangingPunct="0">
        <a:spcBef>
          <a:spcPct val="0"/>
        </a:spcBef>
        <a:spcAft>
          <a:spcPct val="0"/>
        </a:spcAft>
        <a:defRPr sz="4000" kern="1200">
          <a:solidFill>
            <a:srgbClr val="242852"/>
          </a:solidFill>
          <a:latin typeface="+mj-lt"/>
          <a:ea typeface="SimSun" panose="02010600030101010101" pitchFamily="2" charset="-122"/>
          <a:cs typeface="+mj-cs"/>
        </a:defRPr>
      </a:lvl1pPr>
      <a:lvl2pPr algn="l" rtl="0" eaLnBrk="0" fontAlgn="base" latinLnBrk="1" hangingPunct="0">
        <a:spcBef>
          <a:spcPct val="0"/>
        </a:spcBef>
        <a:spcAft>
          <a:spcPct val="0"/>
        </a:spcAft>
        <a:defRPr sz="4000">
          <a:solidFill>
            <a:srgbClr val="242852"/>
          </a:solidFill>
          <a:latin typeface="Calibri Light" panose="020F0302020204030204" pitchFamily="34" charset="0"/>
          <a:ea typeface="SimSun" panose="02010600030101010101" pitchFamily="2" charset="-122"/>
        </a:defRPr>
      </a:lvl2pPr>
      <a:lvl3pPr algn="l" rtl="0" eaLnBrk="0" fontAlgn="base" latinLnBrk="1" hangingPunct="0">
        <a:spcBef>
          <a:spcPct val="0"/>
        </a:spcBef>
        <a:spcAft>
          <a:spcPct val="0"/>
        </a:spcAft>
        <a:defRPr sz="4000">
          <a:solidFill>
            <a:srgbClr val="242852"/>
          </a:solidFill>
          <a:latin typeface="Calibri Light" panose="020F0302020204030204" pitchFamily="34" charset="0"/>
          <a:ea typeface="SimSun" panose="02010600030101010101" pitchFamily="2" charset="-122"/>
        </a:defRPr>
      </a:lvl3pPr>
      <a:lvl4pPr algn="l" rtl="0" eaLnBrk="0" fontAlgn="base" latinLnBrk="1" hangingPunct="0">
        <a:spcBef>
          <a:spcPct val="0"/>
        </a:spcBef>
        <a:spcAft>
          <a:spcPct val="0"/>
        </a:spcAft>
        <a:defRPr sz="4000">
          <a:solidFill>
            <a:srgbClr val="242852"/>
          </a:solidFill>
          <a:latin typeface="Calibri Light" panose="020F0302020204030204" pitchFamily="34" charset="0"/>
          <a:ea typeface="SimSun" panose="02010600030101010101" pitchFamily="2" charset="-122"/>
        </a:defRPr>
      </a:lvl4pPr>
      <a:lvl5pPr algn="l" rtl="0" eaLnBrk="0" fontAlgn="base" latinLnBrk="1" hangingPunct="0">
        <a:spcBef>
          <a:spcPct val="0"/>
        </a:spcBef>
        <a:spcAft>
          <a:spcPct val="0"/>
        </a:spcAft>
        <a:defRPr sz="4000">
          <a:solidFill>
            <a:srgbClr val="242852"/>
          </a:solidFill>
          <a:latin typeface="Calibri Light" panose="020F0302020204030204" pitchFamily="34" charset="0"/>
          <a:ea typeface="SimSun" panose="02010600030101010101" pitchFamily="2" charset="-122"/>
        </a:defRPr>
      </a:lvl5pPr>
      <a:lvl6pPr marL="457200" algn="l" rtl="0" fontAlgn="base" latinLnBrk="1">
        <a:spcBef>
          <a:spcPct val="0"/>
        </a:spcBef>
        <a:spcAft>
          <a:spcPct val="0"/>
        </a:spcAft>
        <a:defRPr sz="4000">
          <a:solidFill>
            <a:srgbClr val="242852"/>
          </a:solidFill>
          <a:latin typeface="Century Gothic" pitchFamily="34" charset="0"/>
          <a:ea typeface="SimSun" panose="02010600030101010101" pitchFamily="2" charset="-122"/>
        </a:defRPr>
      </a:lvl6pPr>
      <a:lvl7pPr marL="914400" algn="l" rtl="0" fontAlgn="base" latinLnBrk="1">
        <a:spcBef>
          <a:spcPct val="0"/>
        </a:spcBef>
        <a:spcAft>
          <a:spcPct val="0"/>
        </a:spcAft>
        <a:defRPr sz="4000">
          <a:solidFill>
            <a:srgbClr val="242852"/>
          </a:solidFill>
          <a:latin typeface="Century Gothic" pitchFamily="34" charset="0"/>
          <a:ea typeface="SimSun" panose="02010600030101010101" pitchFamily="2" charset="-122"/>
        </a:defRPr>
      </a:lvl7pPr>
      <a:lvl8pPr marL="1371600" algn="l" rtl="0" fontAlgn="base" latinLnBrk="1">
        <a:spcBef>
          <a:spcPct val="0"/>
        </a:spcBef>
        <a:spcAft>
          <a:spcPct val="0"/>
        </a:spcAft>
        <a:defRPr sz="4000">
          <a:solidFill>
            <a:srgbClr val="242852"/>
          </a:solidFill>
          <a:latin typeface="Century Gothic" pitchFamily="34" charset="0"/>
          <a:ea typeface="SimSun" panose="02010600030101010101" pitchFamily="2" charset="-122"/>
        </a:defRPr>
      </a:lvl8pPr>
      <a:lvl9pPr marL="1828800" algn="l" rtl="0" fontAlgn="base" latinLnBrk="1">
        <a:spcBef>
          <a:spcPct val="0"/>
        </a:spcBef>
        <a:spcAft>
          <a:spcPct val="0"/>
        </a:spcAft>
        <a:defRPr sz="4000">
          <a:solidFill>
            <a:srgbClr val="242852"/>
          </a:solidFill>
          <a:latin typeface="Century Gothic" pitchFamily="34" charset="0"/>
          <a:ea typeface="SimSun" panose="02010600030101010101" pitchFamily="2" charset="-122"/>
        </a:defRPr>
      </a:lvl9pPr>
    </p:titleStyle>
    <p:bodyStyle>
      <a:lvl1pPr marL="273050" indent="-273050" algn="l" rtl="0" eaLnBrk="0" fontAlgn="base" latinLnBrk="1" hangingPunct="0">
        <a:spcBef>
          <a:spcPts val="575"/>
        </a:spcBef>
        <a:spcAft>
          <a:spcPct val="0"/>
        </a:spcAft>
        <a:buClr>
          <a:srgbClr val="4A66AC"/>
        </a:buClr>
        <a:buSzPct val="85000"/>
        <a:buFont typeface="Wingdings 2" pitchFamily="18" charset="2"/>
        <a:buChar char=""/>
        <a:defRPr sz="2600" kern="1200">
          <a:solidFill>
            <a:srgbClr val="000000"/>
          </a:solidFill>
          <a:latin typeface="+mn-lt"/>
          <a:ea typeface="SimSun" panose="02010600030101010101" pitchFamily="2" charset="-122"/>
          <a:cs typeface="+mn-cs"/>
        </a:defRPr>
      </a:lvl1pPr>
      <a:lvl2pPr marL="548005" indent="-228600" algn="l" rtl="0" eaLnBrk="0" fontAlgn="base" latinLnBrk="1" hangingPunct="0">
        <a:spcBef>
          <a:spcPts val="375"/>
        </a:spcBef>
        <a:spcAft>
          <a:spcPct val="0"/>
        </a:spcAft>
        <a:buClr>
          <a:srgbClr val="629DD1"/>
        </a:buClr>
        <a:buSzPct val="85000"/>
        <a:buFont typeface="Wingdings 2" pitchFamily="18" charset="2"/>
        <a:buChar char=""/>
        <a:defRPr sz="2400" kern="1200">
          <a:solidFill>
            <a:srgbClr val="000000"/>
          </a:solidFill>
          <a:latin typeface="+mn-lt"/>
          <a:ea typeface="SimSun" panose="02010600030101010101" pitchFamily="2" charset="-122"/>
          <a:cs typeface="+mn-cs"/>
        </a:defRPr>
      </a:lvl2pPr>
      <a:lvl3pPr marL="822325" indent="-228600" algn="l" rtl="0" eaLnBrk="0" fontAlgn="base" latinLnBrk="1" hangingPunct="0">
        <a:spcBef>
          <a:spcPts val="375"/>
        </a:spcBef>
        <a:spcAft>
          <a:spcPct val="0"/>
        </a:spcAft>
        <a:buClr>
          <a:srgbClr val="B1B8D2"/>
        </a:buClr>
        <a:buSzPct val="85000"/>
        <a:buFont typeface="Wingdings 2" pitchFamily="18" charset="2"/>
        <a:buChar char=""/>
        <a:defRPr sz="2000" kern="1200">
          <a:solidFill>
            <a:srgbClr val="000000"/>
          </a:solidFill>
          <a:latin typeface="+mn-lt"/>
          <a:ea typeface="SimSun" panose="02010600030101010101" pitchFamily="2" charset="-122"/>
          <a:cs typeface="+mn-cs"/>
        </a:defRPr>
      </a:lvl3pPr>
      <a:lvl4pPr marL="1097280" indent="-228600" algn="l" rtl="0" eaLnBrk="0" fontAlgn="base" latinLnBrk="1" hangingPunct="0">
        <a:spcBef>
          <a:spcPts val="375"/>
        </a:spcBef>
        <a:spcAft>
          <a:spcPct val="0"/>
        </a:spcAft>
        <a:buClr>
          <a:srgbClr val="297FD5"/>
        </a:buClr>
        <a:buSzPct val="80000"/>
        <a:buFont typeface="Wingdings 2" pitchFamily="18" charset="2"/>
        <a:buChar char=""/>
        <a:defRPr sz="2000" kern="1200">
          <a:solidFill>
            <a:srgbClr val="000000"/>
          </a:solidFill>
          <a:latin typeface="+mn-lt"/>
          <a:ea typeface="SimSun" panose="02010600030101010101" pitchFamily="2" charset="-122"/>
          <a:cs typeface="+mn-cs"/>
        </a:defRPr>
      </a:lvl4pPr>
      <a:lvl5pPr marL="1371600" indent="-228600" algn="l" rtl="0" eaLnBrk="0" fontAlgn="base" latinLnBrk="1" hangingPunct="0">
        <a:spcBef>
          <a:spcPts val="375"/>
        </a:spcBef>
        <a:spcAft>
          <a:spcPct val="0"/>
        </a:spcAft>
        <a:buClr>
          <a:srgbClr val="297FD5"/>
        </a:buClr>
        <a:buSzPct val="80000"/>
        <a:buFont typeface="Arial" panose="020B0604020202020204" pitchFamily="34" charset="0"/>
        <a:buChar char="•"/>
        <a:defRPr sz="2000" kern="1200">
          <a:solidFill>
            <a:srgbClr val="000000"/>
          </a:solidFill>
          <a:latin typeface="+mn-lt"/>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2066925" y="266700"/>
            <a:ext cx="8428038" cy="1408113"/>
          </a:xfrm>
          <a:prstGeom prst="rect">
            <a:avLst/>
          </a:prstGeom>
        </p:spPr>
        <p:txBody>
          <a:bodyPr>
            <a:normAutofit fontScale="97500"/>
          </a:bodyPr>
          <a:lstStyle/>
          <a:p>
            <a:pPr algn="ctr" fontAlgn="auto">
              <a:spcAft>
                <a:spcPts val="0"/>
              </a:spcAft>
              <a:defRPr/>
            </a:pPr>
            <a:r>
              <a:rPr lang="en-US" sz="5000" b="1" dirty="0">
                <a:solidFill>
                  <a:srgbClr val="002060"/>
                </a:solidFill>
                <a:latin typeface="Times New Roman" panose="02020603050405020304" pitchFamily="18" charset="0"/>
                <a:ea typeface="+mj-ea"/>
                <a:cs typeface="Times New Roman" panose="02020603050405020304" pitchFamily="18" charset="0"/>
              </a:rPr>
              <a:t>    </a:t>
            </a:r>
            <a:endParaRPr lang="en-US" sz="4400" b="1" dirty="0">
              <a:solidFill>
                <a:srgbClr val="002060"/>
              </a:solidFill>
              <a:latin typeface="Times New Roman" panose="02020603050405020304" pitchFamily="18" charset="0"/>
              <a:ea typeface="+mj-ea"/>
              <a:cs typeface="Times New Roman" panose="02020603050405020304" pitchFamily="18" charset="0"/>
            </a:endParaRPr>
          </a:p>
        </p:txBody>
      </p:sp>
      <p:sp>
        <p:nvSpPr>
          <p:cNvPr id="13315" name="TextBox 5"/>
          <p:cNvSpPr txBox="1">
            <a:spLocks noChangeArrowheads="1"/>
          </p:cNvSpPr>
          <p:nvPr/>
        </p:nvSpPr>
        <p:spPr bwMode="auto">
          <a:xfrm>
            <a:off x="195263" y="2160122"/>
            <a:ext cx="11996737" cy="425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1pPr>
            <a:lvl2pPr marL="742950" indent="-28575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2pPr>
            <a:lvl3pPr marL="11430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3pPr>
            <a:lvl4pPr marL="16002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4pPr>
            <a:lvl5pPr marL="20574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5pPr>
            <a:lvl6pPr marL="25146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6pPr>
            <a:lvl7pPr marL="29718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7pPr>
            <a:lvl8pPr marL="34290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8pPr>
            <a:lvl9pPr marL="38862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9pPr>
          </a:lstStyle>
          <a:p>
            <a:pPr algn="ctr">
              <a:spcAft>
                <a:spcPts val="200"/>
              </a:spcAft>
            </a:pPr>
            <a:r>
              <a:rPr lang="en-IN" sz="2400" b="1" dirty="0" smtClean="0">
                <a:latin typeface="Times New Roman" panose="02020603050405020304" pitchFamily="18" charset="0"/>
                <a:cs typeface="Times New Roman" panose="02020603050405020304" pitchFamily="18" charset="0"/>
              </a:rPr>
              <a:t>UEC1811-PROJECT WORK</a:t>
            </a:r>
            <a:r>
              <a:rPr lang="en-IN" sz="2400" b="1" dirty="0">
                <a:latin typeface="Times New Roman" panose="02020603050405020304" pitchFamily="18" charset="0"/>
                <a:cs typeface="Times New Roman" panose="02020603050405020304" pitchFamily="18" charset="0"/>
              </a:rPr>
              <a:t> </a:t>
            </a:r>
            <a:endParaRPr lang="en-IN" sz="2400" b="1" dirty="0" smtClean="0">
              <a:latin typeface="Times New Roman" panose="02020603050405020304" pitchFamily="18" charset="0"/>
              <a:cs typeface="Times New Roman" panose="02020603050405020304" pitchFamily="18" charset="0"/>
            </a:endParaRPr>
          </a:p>
          <a:p>
            <a:pPr algn="ctr">
              <a:spcAft>
                <a:spcPts val="200"/>
              </a:spcAft>
            </a:pPr>
            <a:r>
              <a:rPr lang="en-US" sz="2400" b="1" dirty="0" smtClean="0">
                <a:solidFill>
                  <a:schemeClr val="bg2">
                    <a:lumMod val="75000"/>
                  </a:schemeClr>
                </a:solidFill>
                <a:effectLst>
                  <a:outerShdw blurRad="38100" dist="38100" dir="2700000" algn="tl">
                    <a:srgbClr val="000000">
                      <a:alpha val="43137"/>
                    </a:srgbClr>
                  </a:outerShdw>
                </a:effectLst>
              </a:rPr>
              <a:t>An </a:t>
            </a:r>
            <a:r>
              <a:rPr lang="en-US" sz="2800" b="1" dirty="0" smtClean="0">
                <a:solidFill>
                  <a:schemeClr val="bg2">
                    <a:lumMod val="75000"/>
                  </a:schemeClr>
                </a:solidFill>
                <a:effectLst>
                  <a:outerShdw blurRad="38100" dist="38100" dir="2700000" algn="tl">
                    <a:srgbClr val="000000">
                      <a:alpha val="43137"/>
                    </a:srgbClr>
                  </a:outerShdw>
                </a:effectLst>
              </a:rPr>
              <a:t>Hybrid</a:t>
            </a:r>
            <a:r>
              <a:rPr lang="en-US" sz="2400" b="1" dirty="0" smtClean="0">
                <a:solidFill>
                  <a:schemeClr val="bg2">
                    <a:lumMod val="75000"/>
                  </a:schemeClr>
                </a:solidFill>
                <a:effectLst>
                  <a:outerShdw blurRad="38100" dist="38100" dir="2700000" algn="tl">
                    <a:srgbClr val="000000">
                      <a:alpha val="43137"/>
                    </a:srgbClr>
                  </a:outerShdw>
                </a:effectLst>
              </a:rPr>
              <a:t> Deep </a:t>
            </a:r>
            <a:r>
              <a:rPr lang="en-US" sz="2400" b="1" dirty="0">
                <a:solidFill>
                  <a:schemeClr val="bg2">
                    <a:lumMod val="75000"/>
                  </a:schemeClr>
                </a:solidFill>
                <a:effectLst>
                  <a:outerShdw blurRad="38100" dist="38100" dir="2700000" algn="tl">
                    <a:srgbClr val="000000">
                      <a:alpha val="43137"/>
                    </a:srgbClr>
                  </a:outerShdw>
                </a:effectLst>
              </a:rPr>
              <a:t>Learning </a:t>
            </a:r>
            <a:r>
              <a:rPr lang="en-US" sz="2400" b="1" dirty="0" smtClean="0">
                <a:solidFill>
                  <a:schemeClr val="bg2">
                    <a:lumMod val="75000"/>
                  </a:schemeClr>
                </a:solidFill>
                <a:effectLst>
                  <a:outerShdw blurRad="38100" dist="38100" dir="2700000" algn="tl">
                    <a:srgbClr val="000000">
                      <a:alpha val="43137"/>
                    </a:srgbClr>
                  </a:outerShdw>
                </a:effectLst>
              </a:rPr>
              <a:t>Model for </a:t>
            </a:r>
            <a:r>
              <a:rPr lang="en-US" sz="2400" b="1" dirty="0">
                <a:solidFill>
                  <a:schemeClr val="bg2">
                    <a:lumMod val="75000"/>
                  </a:schemeClr>
                </a:solidFill>
                <a:effectLst>
                  <a:outerShdw blurRad="38100" dist="38100" dir="2700000" algn="tl">
                    <a:srgbClr val="000000">
                      <a:alpha val="43137"/>
                    </a:srgbClr>
                  </a:outerShdw>
                </a:effectLst>
              </a:rPr>
              <a:t>Fault </a:t>
            </a:r>
            <a:r>
              <a:rPr lang="en-US" sz="2400" b="1" dirty="0" smtClean="0">
                <a:solidFill>
                  <a:schemeClr val="bg2">
                    <a:lumMod val="75000"/>
                  </a:schemeClr>
                </a:solidFill>
                <a:effectLst>
                  <a:outerShdw blurRad="38100" dist="38100" dir="2700000" algn="tl">
                    <a:srgbClr val="000000">
                      <a:alpha val="43137"/>
                    </a:srgbClr>
                  </a:outerShdw>
                </a:effectLst>
              </a:rPr>
              <a:t>Diagnosis </a:t>
            </a:r>
            <a:r>
              <a:rPr lang="en-US" sz="2400" b="1" dirty="0">
                <a:solidFill>
                  <a:schemeClr val="bg2">
                    <a:lumMod val="75000"/>
                  </a:schemeClr>
                </a:solidFill>
                <a:effectLst>
                  <a:outerShdw blurRad="38100" dist="38100" dir="2700000" algn="tl">
                    <a:srgbClr val="000000">
                      <a:alpha val="43137"/>
                    </a:srgbClr>
                  </a:outerShdw>
                </a:effectLst>
              </a:rPr>
              <a:t>in </a:t>
            </a:r>
            <a:endParaRPr lang="en-US" sz="2400" b="1" dirty="0" smtClean="0">
              <a:solidFill>
                <a:schemeClr val="bg2">
                  <a:lumMod val="75000"/>
                </a:schemeClr>
              </a:solidFill>
              <a:effectLst>
                <a:outerShdw blurRad="38100" dist="38100" dir="2700000" algn="tl">
                  <a:srgbClr val="000000">
                    <a:alpha val="43137"/>
                  </a:srgbClr>
                </a:outerShdw>
              </a:effectLst>
            </a:endParaRPr>
          </a:p>
          <a:p>
            <a:pPr algn="ctr">
              <a:spcAft>
                <a:spcPts val="200"/>
              </a:spcAft>
            </a:pPr>
            <a:r>
              <a:rPr lang="en-US" sz="2400" b="1" dirty="0" smtClean="0">
                <a:solidFill>
                  <a:schemeClr val="bg2">
                    <a:lumMod val="75000"/>
                  </a:schemeClr>
                </a:solidFill>
                <a:effectLst>
                  <a:outerShdw blurRad="38100" dist="38100" dir="2700000" algn="tl">
                    <a:srgbClr val="000000">
                      <a:alpha val="43137"/>
                    </a:srgbClr>
                  </a:outerShdw>
                </a:effectLst>
              </a:rPr>
              <a:t>Gear Boxes </a:t>
            </a:r>
            <a:r>
              <a:rPr lang="en-US" sz="2400" b="1" dirty="0">
                <a:solidFill>
                  <a:schemeClr val="bg2">
                    <a:lumMod val="75000"/>
                  </a:schemeClr>
                </a:solidFill>
                <a:effectLst>
                  <a:outerShdw blurRad="38100" dist="38100" dir="2700000" algn="tl">
                    <a:srgbClr val="000000">
                      <a:alpha val="43137"/>
                    </a:srgbClr>
                  </a:outerShdw>
                </a:effectLst>
              </a:rPr>
              <a:t>through Vibration </a:t>
            </a:r>
            <a:r>
              <a:rPr lang="en-US" sz="2400" b="1" dirty="0" smtClean="0">
                <a:solidFill>
                  <a:schemeClr val="bg2">
                    <a:lumMod val="75000"/>
                  </a:schemeClr>
                </a:solidFill>
                <a:effectLst>
                  <a:outerShdw blurRad="38100" dist="38100" dir="2700000" algn="tl">
                    <a:srgbClr val="000000">
                      <a:alpha val="43137"/>
                    </a:srgbClr>
                  </a:outerShdw>
                </a:effectLst>
              </a:rPr>
              <a:t>Analysis</a:t>
            </a:r>
          </a:p>
          <a:p>
            <a:pPr algn="ctr">
              <a:spcAft>
                <a:spcPts val="200"/>
              </a:spcAft>
            </a:pPr>
            <a:r>
              <a:rPr lang="en-US" altLang="en-US" sz="2400" b="1" dirty="0" smtClean="0">
                <a:solidFill>
                  <a:srgbClr val="072C62"/>
                </a:solidFill>
                <a:latin typeface="Times New Roman" panose="02020603050405020304" pitchFamily="18" charset="0"/>
              </a:rPr>
              <a:t>DOMAIN </a:t>
            </a:r>
            <a:r>
              <a:rPr lang="en-US" altLang="en-US" sz="2400" b="1" dirty="0">
                <a:solidFill>
                  <a:srgbClr val="072C62"/>
                </a:solidFill>
                <a:latin typeface="Times New Roman" panose="02020603050405020304" pitchFamily="18" charset="0"/>
              </a:rPr>
              <a:t>– </a:t>
            </a:r>
            <a:r>
              <a:rPr lang="en-US" altLang="en-US" sz="2400" b="1" dirty="0" smtClean="0">
                <a:solidFill>
                  <a:srgbClr val="072C62"/>
                </a:solidFill>
                <a:latin typeface="Times New Roman" panose="02020603050405020304" pitchFamily="18" charset="0"/>
              </a:rPr>
              <a:t>SIGNAL PROCESSING</a:t>
            </a:r>
          </a:p>
          <a:p>
            <a:pPr algn="ctr"/>
            <a:endParaRPr lang="en-US" altLang="en-US" sz="2400" b="1" dirty="0">
              <a:solidFill>
                <a:srgbClr val="072C62"/>
              </a:solidFill>
              <a:latin typeface="Times New Roman" panose="02020603050405020304" pitchFamily="18" charset="0"/>
            </a:endParaRPr>
          </a:p>
          <a:p>
            <a:pPr algn="ctr"/>
            <a:endParaRPr lang="en-IN" altLang="en-US" sz="3200" b="1" dirty="0">
              <a:solidFill>
                <a:srgbClr val="072C62"/>
              </a:solidFill>
              <a:latin typeface="Times New Roman" panose="02020603050405020304" pitchFamily="18" charset="0"/>
            </a:endParaRPr>
          </a:p>
          <a:p>
            <a:pPr algn="ctr"/>
            <a:endParaRPr lang="en-IN" altLang="en-US" sz="3600" b="1" dirty="0">
              <a:latin typeface="Times New Roman" panose="02020603050405020304" pitchFamily="18" charset="0"/>
            </a:endParaRPr>
          </a:p>
          <a:p>
            <a:pPr algn="ctr"/>
            <a:endParaRPr lang="en-US" sz="3600" b="1" dirty="0">
              <a:latin typeface="Times New Roman" panose="02020603050405020304" pitchFamily="18" charset="0"/>
            </a:endParaRPr>
          </a:p>
          <a:p>
            <a:pPr algn="ctr"/>
            <a:endParaRPr lang="en-IN" altLang="en-US" sz="3600" b="1" dirty="0">
              <a:latin typeface="Times New Roman" panose="02020603050405020304" pitchFamily="18" charset="0"/>
              <a:cs typeface="Times New Roman" panose="02020603050405020304" pitchFamily="18" charset="0"/>
            </a:endParaRPr>
          </a:p>
        </p:txBody>
      </p:sp>
      <p:sp>
        <p:nvSpPr>
          <p:cNvPr id="13316" name="TextBox 7"/>
          <p:cNvSpPr txBox="1">
            <a:spLocks noChangeArrowheads="1"/>
          </p:cNvSpPr>
          <p:nvPr/>
        </p:nvSpPr>
        <p:spPr bwMode="auto">
          <a:xfrm>
            <a:off x="804863" y="4337631"/>
            <a:ext cx="4471987" cy="19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1pPr>
            <a:lvl2pPr marL="742950" indent="-28575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2pPr>
            <a:lvl3pPr marL="11430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3pPr>
            <a:lvl4pPr marL="16002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4pPr>
            <a:lvl5pPr marL="20574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5pPr>
            <a:lvl6pPr marL="25146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6pPr>
            <a:lvl7pPr marL="29718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7pPr>
            <a:lvl8pPr marL="34290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8pPr>
            <a:lvl9pPr marL="38862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9pPr>
          </a:lstStyle>
          <a:p>
            <a:pPr>
              <a:lnSpc>
                <a:spcPct val="110000"/>
              </a:lnSpc>
            </a:pPr>
            <a:r>
              <a:rPr lang="en-IN" altLang="en-US" sz="2400" b="1" dirty="0">
                <a:latin typeface="Times New Roman" panose="02020603050405020304" pitchFamily="18" charset="0"/>
              </a:rPr>
              <a:t>   </a:t>
            </a:r>
            <a:r>
              <a:rPr lang="en-US" sz="2400" b="1" dirty="0">
                <a:latin typeface="Times New Roman" panose="02020603050405020304" pitchFamily="18" charset="0"/>
              </a:rPr>
              <a:t>GUIDED BY</a:t>
            </a:r>
          </a:p>
          <a:p>
            <a:pPr eaLnBrk="1" hangingPunct="1"/>
            <a:r>
              <a:rPr lang="en-US" sz="2400" b="1" dirty="0">
                <a:latin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Dr.S.Stephe</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M.E.,</a:t>
            </a:r>
            <a:r>
              <a:rPr lang="en-US" sz="2000" dirty="0" err="1" smtClean="0">
                <a:solidFill>
                  <a:schemeClr val="tx1"/>
                </a:solidFill>
                <a:latin typeface="Times New Roman" panose="02020603050405020304" pitchFamily="18" charset="0"/>
                <a:cs typeface="Times New Roman" panose="02020603050405020304" pitchFamily="18" charset="0"/>
              </a:rPr>
              <a:t>Ph.D</a:t>
            </a:r>
            <a:r>
              <a:rPr lang="en-US" sz="20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a:p>
            <a:pPr eaLnBrk="1" hangingPunct="1"/>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 Assistant Professor</a:t>
            </a:r>
            <a:endParaRPr lang="en-US" sz="2400" dirty="0">
              <a:solidFill>
                <a:schemeClr val="tx1"/>
              </a:solidFill>
              <a:latin typeface="Times New Roman" panose="02020603050405020304" pitchFamily="18" charset="0"/>
              <a:cs typeface="Times New Roman" panose="02020603050405020304" pitchFamily="18" charset="0"/>
            </a:endParaRPr>
          </a:p>
          <a:p>
            <a:pPr eaLnBrk="1" hangingPunct="1"/>
            <a:r>
              <a:rPr lang="en-US" sz="2400" dirty="0">
                <a:solidFill>
                  <a:schemeClr val="tx1"/>
                </a:solidFill>
                <a:latin typeface="Times New Roman" panose="02020603050405020304" pitchFamily="18" charset="0"/>
                <a:cs typeface="Times New Roman" panose="02020603050405020304" pitchFamily="18" charset="0"/>
              </a:rPr>
              <a:t>   ECE/KRCE</a:t>
            </a:r>
          </a:p>
          <a:p>
            <a:pPr>
              <a:lnSpc>
                <a:spcPct val="110000"/>
              </a:lnSpc>
            </a:pPr>
            <a:endParaRPr lang="en-US" dirty="0">
              <a:latin typeface="Times New Roman" panose="02020603050405020304" pitchFamily="18" charset="0"/>
              <a:cs typeface="Times New Roman" panose="02020603050405020304" pitchFamily="18" charset="0"/>
            </a:endParaRPr>
          </a:p>
        </p:txBody>
      </p:sp>
      <p:sp>
        <p:nvSpPr>
          <p:cNvPr id="13317" name="TextBox 8"/>
          <p:cNvSpPr txBox="1">
            <a:spLocks noChangeArrowheads="1"/>
          </p:cNvSpPr>
          <p:nvPr/>
        </p:nvSpPr>
        <p:spPr bwMode="auto">
          <a:xfrm>
            <a:off x="6902448" y="4337631"/>
            <a:ext cx="4931485"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1pPr>
            <a:lvl2pPr marL="742950" indent="-28575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2pPr>
            <a:lvl3pPr marL="11430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3pPr>
            <a:lvl4pPr marL="16002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4pPr>
            <a:lvl5pPr marL="20574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5pPr>
            <a:lvl6pPr marL="25146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6pPr>
            <a:lvl7pPr marL="29718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7pPr>
            <a:lvl8pPr marL="34290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8pPr>
            <a:lvl9pPr marL="38862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9pPr>
          </a:lstStyle>
          <a:p>
            <a:pPr>
              <a:lnSpc>
                <a:spcPct val="110000"/>
              </a:lnSpc>
            </a:pPr>
            <a:r>
              <a:rPr lang="en-US" sz="2400" b="1" dirty="0">
                <a:latin typeface="Times New Roman" panose="02020603050405020304" pitchFamily="18" charset="0"/>
              </a:rPr>
              <a:t>TEAM MEMBERS </a:t>
            </a:r>
          </a:p>
          <a:p>
            <a:pPr>
              <a:lnSpc>
                <a:spcPct val="110000"/>
              </a:lnSpc>
            </a:pPr>
            <a:r>
              <a:rPr lang="en-US" sz="2400" dirty="0" err="1" smtClean="0">
                <a:latin typeface="Times New Roman" panose="02020603050405020304" pitchFamily="18" charset="0"/>
                <a:cs typeface="Times New Roman" panose="02020603050405020304" pitchFamily="18" charset="0"/>
              </a:rPr>
              <a:t>R.Sanjay</a:t>
            </a:r>
            <a:r>
              <a:rPr lang="en-US" sz="2400" dirty="0" smtClean="0">
                <a:latin typeface="Times New Roman" panose="02020603050405020304" pitchFamily="18" charset="0"/>
                <a:cs typeface="Times New Roman" panose="02020603050405020304" pitchFamily="18" charset="0"/>
              </a:rPr>
              <a:t> Kumar    (8115U20EC084) </a:t>
            </a:r>
          </a:p>
          <a:p>
            <a:pPr>
              <a:lnSpc>
                <a:spcPct val="110000"/>
              </a:lnSpc>
            </a:pPr>
            <a:r>
              <a:rPr lang="en-US" sz="2400" dirty="0" err="1" smtClean="0">
                <a:latin typeface="Times New Roman" panose="02020603050405020304" pitchFamily="18" charset="0"/>
                <a:cs typeface="Times New Roman" panose="02020603050405020304" pitchFamily="18" charset="0"/>
              </a:rPr>
              <a:t>M.Sivagnanam</a:t>
            </a:r>
            <a:r>
              <a:rPr lang="en-US" sz="2400" dirty="0" smtClean="0">
                <a:latin typeface="Times New Roman" panose="02020603050405020304" pitchFamily="18" charset="0"/>
                <a:cs typeface="Times New Roman" panose="02020603050405020304" pitchFamily="18" charset="0"/>
              </a:rPr>
              <a:t>      (8115U20EC099)</a:t>
            </a:r>
            <a:endParaRPr lang="en-US" sz="2400" dirty="0">
              <a:latin typeface="Times New Roman" panose="02020603050405020304" pitchFamily="18" charset="0"/>
              <a:cs typeface="Times New Roman" panose="02020603050405020304" pitchFamily="18" charset="0"/>
            </a:endParaRPr>
          </a:p>
          <a:p>
            <a:pPr eaLnBrk="1" hangingPunct="1"/>
            <a:r>
              <a:rPr lang="en-US" sz="2400" dirty="0" err="1" smtClean="0">
                <a:latin typeface="Times New Roman" panose="02020603050405020304" pitchFamily="18" charset="0"/>
                <a:cs typeface="Times New Roman" panose="02020603050405020304" pitchFamily="18" charset="0"/>
              </a:rPr>
              <a:t>M.Srihari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Prasath</a:t>
            </a:r>
            <a:r>
              <a:rPr lang="en-US" sz="2400" dirty="0" smtClean="0">
                <a:latin typeface="Times New Roman" panose="02020603050405020304" pitchFamily="18" charset="0"/>
                <a:cs typeface="Times New Roman" panose="02020603050405020304" pitchFamily="18" charset="0"/>
              </a:rPr>
              <a:t>  (8115U20EC103)</a:t>
            </a:r>
          </a:p>
          <a:p>
            <a:pPr eaLnBrk="1" hangingPunct="1"/>
            <a:r>
              <a:rPr lang="en-US" sz="2400" dirty="0" err="1" smtClean="0">
                <a:latin typeface="Times New Roman" panose="02020603050405020304" pitchFamily="18" charset="0"/>
                <a:cs typeface="Times New Roman" panose="02020603050405020304" pitchFamily="18" charset="0"/>
              </a:rPr>
              <a:t>P.Yogaraj</a:t>
            </a:r>
            <a:r>
              <a:rPr lang="en-US" sz="2400" dirty="0" smtClean="0">
                <a:latin typeface="Times New Roman" panose="02020603050405020304" pitchFamily="18" charset="0"/>
                <a:cs typeface="Times New Roman" panose="02020603050405020304" pitchFamily="18" charset="0"/>
              </a:rPr>
              <a:t>               (8115U20EC116)</a:t>
            </a:r>
          </a:p>
          <a:p>
            <a:pPr eaLnBrk="1" hangingPunct="1"/>
            <a:endParaRPr lang="en-US" sz="2400" dirty="0">
              <a:latin typeface="Times New Roman" panose="02020603050405020304" pitchFamily="18" charset="0"/>
              <a:cs typeface="Times New Roman" panose="02020603050405020304" pitchFamily="18" charset="0"/>
            </a:endParaRPr>
          </a:p>
          <a:p>
            <a:pPr>
              <a:lnSpc>
                <a:spcPct val="110000"/>
              </a:lnSpc>
            </a:pPr>
            <a:endParaRPr lang="en-US" b="1" dirty="0">
              <a:latin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
        <p:nvSpPr>
          <p:cNvPr id="13318" name="TextBox 9"/>
          <p:cNvSpPr txBox="1">
            <a:spLocks noChangeArrowheads="1"/>
          </p:cNvSpPr>
          <p:nvPr/>
        </p:nvSpPr>
        <p:spPr bwMode="auto">
          <a:xfrm>
            <a:off x="2066925" y="3914856"/>
            <a:ext cx="42433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1pPr>
            <a:lvl2pPr marL="742950" indent="-28575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2pPr>
            <a:lvl3pPr marL="11430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3pPr>
            <a:lvl4pPr marL="16002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4pPr>
            <a:lvl5pPr marL="2057400" indent="-228600" eaLnBrk="0" hangingPunct="0">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5pPr>
            <a:lvl6pPr marL="25146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6pPr>
            <a:lvl7pPr marL="29718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7pPr>
            <a:lvl8pPr marL="34290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8pPr>
            <a:lvl9pPr marL="3886200" indent="-228600" eaLnBrk="0" fontAlgn="base" hangingPunct="0">
              <a:spcBef>
                <a:spcPct val="0"/>
              </a:spcBef>
              <a:spcAft>
                <a:spcPct val="0"/>
              </a:spcAft>
              <a:defRPr>
                <a:solidFill>
                  <a:srgbClr val="000000"/>
                </a:solidFill>
                <a:latin typeface="Palatino Linotype" panose="02040502050505030304" pitchFamily="18" charset="0"/>
                <a:ea typeface="SimSun" panose="02010600030101010101" pitchFamily="2" charset="-122"/>
                <a:sym typeface="Palatino Linotype" panose="02040502050505030304" pitchFamily="18" charset="0"/>
              </a:defRPr>
            </a:lvl9pPr>
          </a:lstStyle>
          <a:p>
            <a:endParaRPr lang="en-US" sz="1000" b="1">
              <a:latin typeface="Times New Roman" panose="02020603050405020304" pitchFamily="18" charset="0"/>
              <a:cs typeface="Times New Roman" panose="02020603050405020304" pitchFamily="18" charset="0"/>
            </a:endParaRPr>
          </a:p>
        </p:txBody>
      </p:sp>
      <p:pic>
        <p:nvPicPr>
          <p:cNvPr id="13321"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1379" y="120650"/>
            <a:ext cx="7512050" cy="202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fld id="{2DC11E4E-62DF-45C0-B6AD-6CB86E310E25}" type="datetime5">
              <a:rPr lang="en-US" altLang="en-US" smtClean="0"/>
              <a:t>26-May-24</a:t>
            </a:fld>
            <a:endParaRPr lang="en-US" altLang="en-US"/>
          </a:p>
        </p:txBody>
      </p:sp>
      <p:sp>
        <p:nvSpPr>
          <p:cNvPr id="3" name="Slide Number Placeholder 2"/>
          <p:cNvSpPr>
            <a:spLocks noGrp="1"/>
          </p:cNvSpPr>
          <p:nvPr>
            <p:ph type="sldNum" sz="quarter" idx="12"/>
          </p:nvPr>
        </p:nvSpPr>
        <p:spPr/>
        <p:txBody>
          <a:bodyPr/>
          <a:lstStyle/>
          <a:p>
            <a:pPr>
              <a:defRPr/>
            </a:pPr>
            <a:fld id="{C04E405F-F490-4148-82E0-0310307E6488}" type="slidenum">
              <a:rPr lang="en-US" altLang="en-US" smtClean="0"/>
              <a:t>1</a:t>
            </a:fld>
            <a:endParaRPr lang="en-US" altLang="en-US">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latin typeface="Times New Roman" panose="02020603050405020304" pitchFamily="18" charset="0"/>
                <a:cs typeface="Times New Roman" panose="02020603050405020304" pitchFamily="18" charset="0"/>
              </a:rPr>
              <a:t>Software Required:-</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smtClean="0"/>
              <a:t>Visual Studio Code</a:t>
            </a:r>
          </a:p>
          <a:p>
            <a:r>
              <a:rPr lang="en-IN" dirty="0" err="1" smtClean="0"/>
              <a:t>Jupyter</a:t>
            </a:r>
            <a:r>
              <a:rPr lang="en-IN" dirty="0" smtClean="0"/>
              <a:t> Notebook</a:t>
            </a:r>
            <a:endParaRPr lang="en-IN" dirty="0"/>
          </a:p>
        </p:txBody>
      </p:sp>
      <p:pic>
        <p:nvPicPr>
          <p:cNvPr id="6" name="Picture 5"/>
          <p:cNvPicPr>
            <a:picLocks noChangeAspect="1"/>
          </p:cNvPicPr>
          <p:nvPr/>
        </p:nvPicPr>
        <p:blipFill>
          <a:blip r:embed="rId2"/>
          <a:stretch>
            <a:fillRect/>
          </a:stretch>
        </p:blipFill>
        <p:spPr>
          <a:xfrm>
            <a:off x="4196032" y="1534064"/>
            <a:ext cx="350088" cy="350088"/>
          </a:xfrm>
          <a:prstGeom prst="rect">
            <a:avLst/>
          </a:prstGeom>
        </p:spPr>
      </p:pic>
      <p:pic>
        <p:nvPicPr>
          <p:cNvPr id="7" name="Picture 6"/>
          <p:cNvPicPr>
            <a:picLocks noChangeAspect="1"/>
          </p:cNvPicPr>
          <p:nvPr/>
        </p:nvPicPr>
        <p:blipFill>
          <a:blip r:embed="rId3"/>
          <a:stretch>
            <a:fillRect/>
          </a:stretch>
        </p:blipFill>
        <p:spPr>
          <a:xfrm>
            <a:off x="4087303" y="1914314"/>
            <a:ext cx="567546" cy="567546"/>
          </a:xfrm>
          <a:prstGeom prst="rect">
            <a:avLst/>
          </a:prstGeom>
        </p:spPr>
      </p:pic>
      <p:sp>
        <p:nvSpPr>
          <p:cNvPr id="4" name="Date Placeholder 3"/>
          <p:cNvSpPr>
            <a:spLocks noGrp="1"/>
          </p:cNvSpPr>
          <p:nvPr>
            <p:ph type="dt" sz="half" idx="10"/>
          </p:nvPr>
        </p:nvSpPr>
        <p:spPr/>
        <p:txBody>
          <a:bodyPr/>
          <a:lstStyle/>
          <a:p>
            <a:pPr>
              <a:defRPr/>
            </a:pPr>
            <a:fld id="{CD9A3A9A-EC8D-458E-82EC-BB56281354AE}" type="datetime5">
              <a:rPr lang="en-US" altLang="en-US" smtClean="0"/>
              <a:t>26-May-24</a:t>
            </a:fld>
            <a:endParaRPr lang="en-US" altLang="en-US"/>
          </a:p>
        </p:txBody>
      </p:sp>
      <p:sp>
        <p:nvSpPr>
          <p:cNvPr id="8" name="Slide Number Placeholder 7"/>
          <p:cNvSpPr>
            <a:spLocks noGrp="1"/>
          </p:cNvSpPr>
          <p:nvPr>
            <p:ph type="sldNum" sz="quarter" idx="12"/>
          </p:nvPr>
        </p:nvSpPr>
        <p:spPr/>
        <p:txBody>
          <a:bodyPr/>
          <a:lstStyle/>
          <a:p>
            <a:pPr>
              <a:defRPr/>
            </a:pPr>
            <a:fld id="{54C3DD17-BAD4-47D4-860E-C6B0EF6A46B5}" type="slidenum">
              <a:rPr lang="en-US" altLang="en-US" smtClean="0"/>
              <a:t>10</a:t>
            </a:fld>
            <a:endParaRPr lang="en-US" altLang="en-US">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774" y="104414"/>
            <a:ext cx="10363200" cy="1275811"/>
          </a:xfrm>
        </p:spPr>
        <p:txBody>
          <a:bodyPr/>
          <a:lstStyle/>
          <a:p>
            <a:r>
              <a:rPr lang="en-IN" dirty="0" smtClean="0">
                <a:latin typeface="Times New Roman" panose="02020603050405020304" pitchFamily="18" charset="0"/>
                <a:cs typeface="Times New Roman" panose="02020603050405020304" pitchFamily="18" charset="0"/>
              </a:rPr>
              <a:t>            </a:t>
            </a:r>
            <a:r>
              <a:rPr lang="en-IN" b="1" dirty="0" smtClean="0">
                <a:solidFill>
                  <a:schemeClr val="tx1"/>
                </a:solidFill>
                <a:latin typeface="Times New Roman" panose="02020603050405020304" pitchFamily="18" charset="0"/>
                <a:cs typeface="Times New Roman" panose="02020603050405020304" pitchFamily="18" charset="0"/>
              </a:rPr>
              <a:t>DATASET(WIND TURBINE)</a:t>
            </a:r>
            <a:r>
              <a:rPr lang="en-IN" b="1" dirty="0" smtClean="0">
                <a:solidFill>
                  <a:schemeClr val="tx1"/>
                </a:solidFill>
                <a:latin typeface="Times New Roman" panose="02020603050405020304" pitchFamily="18" charset="0"/>
                <a:cs typeface="Times New Roman" panose="02020603050405020304" pitchFamily="18" charset="0"/>
              </a:rPr>
              <a:t/>
            </a:r>
            <a:br>
              <a:rPr lang="en-IN" b="1" dirty="0" smtClean="0">
                <a:solidFill>
                  <a:schemeClr val="tx1"/>
                </a:solidFill>
                <a:latin typeface="Times New Roman" panose="02020603050405020304" pitchFamily="18" charset="0"/>
                <a:cs typeface="Times New Roman" panose="02020603050405020304" pitchFamily="18" charset="0"/>
              </a:rPr>
            </a:br>
            <a:r>
              <a:rPr lang="en-IN" b="1" dirty="0" smtClean="0">
                <a:solidFill>
                  <a:schemeClr val="tx1"/>
                </a:solidFill>
                <a:latin typeface="Times New Roman" panose="02020603050405020304" pitchFamily="18" charset="0"/>
                <a:cs typeface="Times New Roman" panose="02020603050405020304" pitchFamily="18" charset="0"/>
              </a:rPr>
              <a:t> </a:t>
            </a:r>
            <a:r>
              <a:rPr lang="en-IN" sz="2000" b="1" dirty="0" smtClean="0">
                <a:solidFill>
                  <a:schemeClr val="tx1"/>
                </a:solidFill>
                <a:latin typeface="Times New Roman" panose="02020603050405020304" pitchFamily="18" charset="0"/>
                <a:cs typeface="Times New Roman" panose="02020603050405020304" pitchFamily="18" charset="0"/>
              </a:rPr>
              <a:t>Online Dataset</a:t>
            </a:r>
            <a:r>
              <a:rPr lang="en-IN" sz="2000" b="1" dirty="0">
                <a:solidFill>
                  <a:schemeClr val="tx1"/>
                </a:solidFill>
                <a:latin typeface="Times New Roman" panose="02020603050405020304" pitchFamily="18" charset="0"/>
                <a:cs typeface="Times New Roman" panose="02020603050405020304" pitchFamily="18" charset="0"/>
              </a:rPr>
              <a:t>: </a:t>
            </a:r>
            <a:r>
              <a:rPr lang="en-IN" sz="2000" b="1" dirty="0">
                <a:solidFill>
                  <a:schemeClr val="bg2">
                    <a:lumMod val="50000"/>
                  </a:schemeClr>
                </a:solidFill>
                <a:latin typeface="Times New Roman" panose="02020603050405020304" pitchFamily="18" charset="0"/>
                <a:cs typeface="Times New Roman" panose="02020603050405020304" pitchFamily="18" charset="0"/>
              </a:rPr>
              <a:t>https://www.kaggle.com/datasets/brjapon/gearbox-fault-diagnosis</a:t>
            </a:r>
            <a:endParaRPr lang="en-IN"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IN" sz="3600" b="1" dirty="0" smtClean="0">
                <a:latin typeface="Times New Roman" panose="02020603050405020304" pitchFamily="18" charset="0"/>
                <a:cs typeface="Times New Roman" panose="02020603050405020304" pitchFamily="18" charset="0"/>
              </a:rPr>
              <a:t>                          </a:t>
            </a:r>
          </a:p>
          <a:p>
            <a:pPr marL="0" indent="0">
              <a:buNone/>
            </a:pPr>
            <a:r>
              <a:rPr lang="en-IN" sz="3600" b="1" dirty="0" smtClean="0">
                <a:latin typeface="Times New Roman" panose="02020603050405020304" pitchFamily="18" charset="0"/>
                <a:cs typeface="Times New Roman" panose="02020603050405020304" pitchFamily="18" charset="0"/>
              </a:rPr>
              <a:t>                                                            </a:t>
            </a:r>
            <a:endParaRPr lang="en-IN" sz="3600" b="1" dirty="0">
              <a:latin typeface="Times New Roman" panose="02020603050405020304" pitchFamily="18" charset="0"/>
              <a:cs typeface="Times New Roman" panose="02020603050405020304" pitchFamily="18" charset="0"/>
            </a:endParaRPr>
          </a:p>
          <a:p>
            <a:pPr marL="0" indent="0">
              <a:buNone/>
            </a:pPr>
            <a:endParaRPr lang="en-IN" sz="3600" b="1"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439752821"/>
              </p:ext>
            </p:extLst>
          </p:nvPr>
        </p:nvGraphicFramePr>
        <p:xfrm>
          <a:off x="1219200" y="1197713"/>
          <a:ext cx="9486181" cy="5241187"/>
        </p:xfrm>
        <a:graphic>
          <a:graphicData uri="http://schemas.openxmlformats.org/drawingml/2006/table">
            <a:tbl>
              <a:tblPr firstRow="1" bandRow="1">
                <a:tableStyleId>{5C22544A-7EE6-4342-B048-85BDC9FD1C3A}</a:tableStyleId>
              </a:tblPr>
              <a:tblGrid>
                <a:gridCol w="4767532"/>
                <a:gridCol w="4718649"/>
              </a:tblGrid>
              <a:tr h="5241187">
                <a:tc>
                  <a:txBody>
                    <a:bodyPr/>
                    <a:lstStyle/>
                    <a:p>
                      <a:r>
                        <a:rPr lang="en-IN" sz="3600" dirty="0" smtClean="0">
                          <a:latin typeface="Times New Roman" panose="02020603050405020304" pitchFamily="18" charset="0"/>
                          <a:cs typeface="Times New Roman" panose="02020603050405020304" pitchFamily="18" charset="0"/>
                        </a:rPr>
                        <a:t>Healthy:-</a:t>
                      </a:r>
                      <a:endParaRPr lang="en-IN" sz="3600" dirty="0">
                        <a:latin typeface="Times New Roman" panose="02020603050405020304" pitchFamily="18" charset="0"/>
                        <a:cs typeface="Times New Roman" panose="02020603050405020304" pitchFamily="18" charset="0"/>
                      </a:endParaRPr>
                    </a:p>
                  </a:txBody>
                  <a:tcPr/>
                </a:tc>
                <a:tc>
                  <a:txBody>
                    <a:bodyPr/>
                    <a:lstStyle/>
                    <a:p>
                      <a:r>
                        <a:rPr lang="en-IN" sz="3600" dirty="0" smtClean="0">
                          <a:latin typeface="Times New Roman" panose="02020603050405020304" pitchFamily="18" charset="0"/>
                          <a:cs typeface="Times New Roman" panose="02020603050405020304" pitchFamily="18" charset="0"/>
                        </a:rPr>
                        <a:t>Broken Tooth:-</a:t>
                      </a:r>
                      <a:endParaRPr lang="en-IN" sz="3600" dirty="0">
                        <a:latin typeface="Times New Roman" panose="02020603050405020304" pitchFamily="18" charset="0"/>
                        <a:cs typeface="Times New Roman" panose="02020603050405020304" pitchFamily="18" charset="0"/>
                      </a:endParaRPr>
                    </a:p>
                  </a:txBody>
                  <a:tcPr/>
                </a:tc>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386" y="1928120"/>
            <a:ext cx="3836905" cy="402410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932317"/>
            <a:ext cx="3726611" cy="4019908"/>
          </a:xfrm>
          <a:prstGeom prst="rect">
            <a:avLst/>
          </a:prstGeom>
        </p:spPr>
      </p:pic>
      <p:sp>
        <p:nvSpPr>
          <p:cNvPr id="4" name="Date Placeholder 3"/>
          <p:cNvSpPr>
            <a:spLocks noGrp="1"/>
          </p:cNvSpPr>
          <p:nvPr>
            <p:ph type="dt" sz="half" idx="10"/>
          </p:nvPr>
        </p:nvSpPr>
        <p:spPr/>
        <p:txBody>
          <a:bodyPr/>
          <a:lstStyle/>
          <a:p>
            <a:pPr>
              <a:defRPr/>
            </a:pPr>
            <a:fld id="{726B1535-E63E-4872-AE4E-9BA8670A1EB5}" type="datetime5">
              <a:rPr lang="en-US" altLang="en-US" smtClean="0"/>
              <a:t>26-May-24</a:t>
            </a:fld>
            <a:endParaRPr lang="en-US" altLang="en-US"/>
          </a:p>
        </p:txBody>
      </p:sp>
      <p:sp>
        <p:nvSpPr>
          <p:cNvPr id="6" name="Slide Number Placeholder 5"/>
          <p:cNvSpPr>
            <a:spLocks noGrp="1"/>
          </p:cNvSpPr>
          <p:nvPr>
            <p:ph type="sldNum" sz="quarter" idx="12"/>
          </p:nvPr>
        </p:nvSpPr>
        <p:spPr/>
        <p:txBody>
          <a:bodyPr/>
          <a:lstStyle/>
          <a:p>
            <a:pPr>
              <a:defRPr/>
            </a:pPr>
            <a:fld id="{54C3DD17-BAD4-47D4-860E-C6B0EF6A46B5}" type="slidenum">
              <a:rPr lang="en-US" altLang="en-US" smtClean="0"/>
              <a:t>11</a:t>
            </a:fld>
            <a:endParaRPr lang="en-US" altLang="en-US">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638354" y="414067"/>
          <a:ext cx="10944046" cy="5555412"/>
        </p:xfrm>
        <a:graphic>
          <a:graphicData uri="http://schemas.openxmlformats.org/drawingml/2006/table">
            <a:tbl>
              <a:tblPr firstRow="1" bandRow="1">
                <a:tableStyleId>{5C22544A-7EE6-4342-B048-85BDC9FD1C3A}</a:tableStyleId>
              </a:tblPr>
              <a:tblGrid>
                <a:gridCol w="5472023"/>
                <a:gridCol w="5472023"/>
              </a:tblGrid>
              <a:tr h="5555412">
                <a:tc>
                  <a:txBody>
                    <a:bodyPr/>
                    <a:lstStyle/>
                    <a:p>
                      <a:r>
                        <a:rPr lang="en-IN" sz="2400" dirty="0" smtClean="0">
                          <a:latin typeface="Times New Roman" panose="02020603050405020304" pitchFamily="18" charset="0"/>
                          <a:cs typeface="Times New Roman" panose="02020603050405020304" pitchFamily="18" charset="0"/>
                        </a:rPr>
                        <a:t>Healthy Condition:-</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IN" sz="2400" dirty="0" smtClean="0">
                          <a:latin typeface="Times New Roman" panose="02020603050405020304" pitchFamily="18" charset="0"/>
                          <a:cs typeface="Times New Roman" panose="02020603050405020304" pitchFamily="18" charset="0"/>
                        </a:rPr>
                        <a:t>Broken Condition:-</a:t>
                      </a:r>
                      <a:endParaRPr lang="en-IN" sz="2400" dirty="0">
                        <a:latin typeface="Times New Roman" panose="02020603050405020304" pitchFamily="18" charset="0"/>
                        <a:cs typeface="Times New Roman" panose="02020603050405020304" pitchFamily="18" charset="0"/>
                      </a:endParaRPr>
                    </a:p>
                  </a:txBody>
                  <a:tcPr/>
                </a:tc>
              </a:tr>
            </a:tbl>
          </a:graphicData>
        </a:graphic>
      </p:graphicFrame>
      <p:pic>
        <p:nvPicPr>
          <p:cNvPr id="7" name="Picture 6"/>
          <p:cNvPicPr>
            <a:picLocks noChangeAspect="1"/>
          </p:cNvPicPr>
          <p:nvPr/>
        </p:nvPicPr>
        <p:blipFill>
          <a:blip r:embed="rId2"/>
          <a:stretch>
            <a:fillRect/>
          </a:stretch>
        </p:blipFill>
        <p:spPr>
          <a:xfrm>
            <a:off x="6377798" y="1216325"/>
            <a:ext cx="4836700" cy="4132052"/>
          </a:xfrm>
          <a:prstGeom prst="rect">
            <a:avLst/>
          </a:prstGeom>
        </p:spPr>
      </p:pic>
      <p:pic>
        <p:nvPicPr>
          <p:cNvPr id="8" name="Picture 7"/>
          <p:cNvPicPr>
            <a:picLocks noChangeAspect="1"/>
          </p:cNvPicPr>
          <p:nvPr/>
        </p:nvPicPr>
        <p:blipFill>
          <a:blip r:embed="rId3"/>
          <a:stretch>
            <a:fillRect/>
          </a:stretch>
        </p:blipFill>
        <p:spPr>
          <a:xfrm>
            <a:off x="804863" y="1216325"/>
            <a:ext cx="4986424" cy="4132052"/>
          </a:xfrm>
          <a:prstGeom prst="rect">
            <a:avLst/>
          </a:prstGeom>
        </p:spPr>
      </p:pic>
      <p:sp>
        <p:nvSpPr>
          <p:cNvPr id="2" name="Date Placeholder 1"/>
          <p:cNvSpPr>
            <a:spLocks noGrp="1"/>
          </p:cNvSpPr>
          <p:nvPr>
            <p:ph type="dt" sz="half" idx="10"/>
          </p:nvPr>
        </p:nvSpPr>
        <p:spPr/>
        <p:txBody>
          <a:bodyPr/>
          <a:lstStyle/>
          <a:p>
            <a:pPr>
              <a:defRPr/>
            </a:pPr>
            <a:fld id="{0445DCC5-6E43-43DA-B8F9-270AF1CD3C5A}" type="datetime5">
              <a:rPr lang="en-US" altLang="en-US" smtClean="0"/>
              <a:t>26-May-24</a:t>
            </a:fld>
            <a:endParaRPr lang="en-US" altLang="en-US"/>
          </a:p>
        </p:txBody>
      </p:sp>
      <p:sp>
        <p:nvSpPr>
          <p:cNvPr id="3" name="Slide Number Placeholder 2"/>
          <p:cNvSpPr>
            <a:spLocks noGrp="1"/>
          </p:cNvSpPr>
          <p:nvPr>
            <p:ph type="sldNum" sz="quarter" idx="12"/>
          </p:nvPr>
        </p:nvSpPr>
        <p:spPr/>
        <p:txBody>
          <a:bodyPr/>
          <a:lstStyle/>
          <a:p>
            <a:pPr>
              <a:defRPr/>
            </a:pPr>
            <a:fld id="{54C3DD17-BAD4-47D4-860E-C6B0EF6A46B5}" type="slidenum">
              <a:rPr lang="en-US" altLang="en-US" smtClean="0"/>
              <a:t>12</a:t>
            </a:fld>
            <a:endParaRPr lang="en-US" altLang="en-US">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015" y="0"/>
            <a:ext cx="10363200" cy="786411"/>
          </a:xfrm>
        </p:spPr>
        <p:txBody>
          <a:bodyPr/>
          <a:lstStyle/>
          <a:p>
            <a:r>
              <a:rPr lang="en-IN" b="1" dirty="0" smtClean="0">
                <a:latin typeface="Times New Roman" panose="02020603050405020304" pitchFamily="18" charset="0"/>
                <a:cs typeface="Times New Roman" panose="02020603050405020304" pitchFamily="18" charset="0"/>
              </a:rPr>
              <a:t>                      </a:t>
            </a:r>
            <a:r>
              <a:rPr lang="en-IN" b="1" dirty="0" smtClean="0">
                <a:solidFill>
                  <a:schemeClr val="tx1"/>
                </a:solidFill>
                <a:latin typeface="Times New Roman" panose="02020603050405020304" pitchFamily="18" charset="0"/>
                <a:cs typeface="Times New Roman" panose="02020603050405020304" pitchFamily="18" charset="0"/>
              </a:rPr>
              <a:t>Data Concatenation</a:t>
            </a:r>
            <a:endParaRPr lang="en-IN" b="1"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nvPr>
        </p:nvGraphicFramePr>
        <p:xfrm>
          <a:off x="195263" y="905774"/>
          <a:ext cx="11822112" cy="5655357"/>
        </p:xfrm>
        <a:graphic>
          <a:graphicData uri="http://schemas.openxmlformats.org/drawingml/2006/table">
            <a:tbl>
              <a:tblPr firstRow="1" bandRow="1">
                <a:tableStyleId>{5C22544A-7EE6-4342-B048-85BDC9FD1C3A}</a:tableStyleId>
              </a:tblPr>
              <a:tblGrid>
                <a:gridCol w="5929492"/>
                <a:gridCol w="5892620"/>
              </a:tblGrid>
              <a:tr h="5655357">
                <a:tc>
                  <a:txBody>
                    <a:bodyPr/>
                    <a:lstStyle/>
                    <a:p>
                      <a:r>
                        <a:rPr lang="en-IN" sz="2000" dirty="0" smtClean="0">
                          <a:latin typeface="Times New Roman" panose="02020603050405020304" pitchFamily="18" charset="0"/>
                          <a:cs typeface="Times New Roman" panose="02020603050405020304" pitchFamily="18" charset="0"/>
                        </a:rPr>
                        <a:t>Healthy:-</a:t>
                      </a: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After</a:t>
                      </a:r>
                      <a:r>
                        <a:rPr lang="en-IN" sz="2000" baseline="0" dirty="0" smtClean="0">
                          <a:latin typeface="Times New Roman" panose="02020603050405020304" pitchFamily="18" charset="0"/>
                          <a:cs typeface="Times New Roman" panose="02020603050405020304" pitchFamily="18" charset="0"/>
                        </a:rPr>
                        <a:t> Concatenating:-</a:t>
                      </a:r>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txBody>
                  <a:tcPr/>
                </a:tc>
                <a:tc>
                  <a:txBody>
                    <a:bodyPr/>
                    <a:lstStyle/>
                    <a:p>
                      <a:r>
                        <a:rPr lang="en-IN" sz="2000" smtClean="0">
                          <a:latin typeface="Times New Roman" panose="02020603050405020304" pitchFamily="18" charset="0"/>
                          <a:cs typeface="Times New Roman" panose="02020603050405020304" pitchFamily="18" charset="0"/>
                        </a:rPr>
                        <a:t>Broken Tooth</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tr>
            </a:tbl>
          </a:graphicData>
        </a:graphic>
      </p:graphicFrame>
      <p:pic>
        <p:nvPicPr>
          <p:cNvPr id="7" name="Picture 6"/>
          <p:cNvPicPr>
            <a:picLocks noChangeAspect="1"/>
          </p:cNvPicPr>
          <p:nvPr/>
        </p:nvPicPr>
        <p:blipFill>
          <a:blip r:embed="rId2"/>
          <a:stretch>
            <a:fillRect/>
          </a:stretch>
        </p:blipFill>
        <p:spPr>
          <a:xfrm>
            <a:off x="7258730" y="1371600"/>
            <a:ext cx="3300001" cy="2182483"/>
          </a:xfrm>
          <a:prstGeom prst="rect">
            <a:avLst/>
          </a:prstGeom>
        </p:spPr>
      </p:pic>
      <p:pic>
        <p:nvPicPr>
          <p:cNvPr id="8" name="Picture 7"/>
          <p:cNvPicPr>
            <a:picLocks noChangeAspect="1"/>
          </p:cNvPicPr>
          <p:nvPr/>
        </p:nvPicPr>
        <p:blipFill>
          <a:blip r:embed="rId3"/>
          <a:stretch>
            <a:fillRect/>
          </a:stretch>
        </p:blipFill>
        <p:spPr>
          <a:xfrm>
            <a:off x="1364194" y="1371600"/>
            <a:ext cx="3432094" cy="2182483"/>
          </a:xfrm>
          <a:prstGeom prst="rect">
            <a:avLst/>
          </a:prstGeom>
        </p:spPr>
      </p:pic>
      <p:cxnSp>
        <p:nvCxnSpPr>
          <p:cNvPr id="10" name="Straight Connector 9"/>
          <p:cNvCxnSpPr/>
          <p:nvPr/>
        </p:nvCxnSpPr>
        <p:spPr bwMode="auto">
          <a:xfrm flipV="1">
            <a:off x="195263" y="4037162"/>
            <a:ext cx="0" cy="2588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2" name="Straight Connector 11"/>
          <p:cNvCxnSpPr/>
          <p:nvPr/>
        </p:nvCxnSpPr>
        <p:spPr bwMode="auto">
          <a:xfrm>
            <a:off x="195263" y="3873260"/>
            <a:ext cx="11924850" cy="51759"/>
          </a:xfrm>
          <a:prstGeom prst="line">
            <a:avLst/>
          </a:prstGeom>
          <a:solidFill>
            <a:schemeClr val="accent1"/>
          </a:solidFill>
          <a:ln w="9525" cap="flat" cmpd="sng" algn="ctr">
            <a:solidFill>
              <a:schemeClr val="tx1"/>
            </a:solidFill>
            <a:prstDash val="solid"/>
            <a:round/>
            <a:headEnd type="none" w="med" len="med"/>
            <a:tailEnd type="none" w="med" len="med"/>
          </a:ln>
        </p:spPr>
      </p:cxnSp>
      <p:pic>
        <p:nvPicPr>
          <p:cNvPr id="15" name="Picture 14"/>
          <p:cNvPicPr>
            <a:picLocks noChangeAspect="1"/>
          </p:cNvPicPr>
          <p:nvPr/>
        </p:nvPicPr>
        <p:blipFill>
          <a:blip r:embed="rId4"/>
          <a:stretch>
            <a:fillRect/>
          </a:stretch>
        </p:blipFill>
        <p:spPr>
          <a:xfrm>
            <a:off x="3950898" y="3925019"/>
            <a:ext cx="4097547" cy="2587924"/>
          </a:xfrm>
          <a:prstGeom prst="rect">
            <a:avLst/>
          </a:prstGeom>
        </p:spPr>
      </p:pic>
      <p:sp>
        <p:nvSpPr>
          <p:cNvPr id="3" name="Date Placeholder 2"/>
          <p:cNvSpPr>
            <a:spLocks noGrp="1"/>
          </p:cNvSpPr>
          <p:nvPr>
            <p:ph type="dt" sz="half" idx="10"/>
          </p:nvPr>
        </p:nvSpPr>
        <p:spPr/>
        <p:txBody>
          <a:bodyPr/>
          <a:lstStyle/>
          <a:p>
            <a:pPr>
              <a:defRPr/>
            </a:pPr>
            <a:fld id="{38A09972-D4C2-4805-95BB-B77B3814B688}" type="datetime5">
              <a:rPr lang="en-US" altLang="en-US" smtClean="0"/>
              <a:t>26-May-24</a:t>
            </a:fld>
            <a:endParaRPr lang="en-US" altLang="en-US"/>
          </a:p>
        </p:txBody>
      </p:sp>
      <p:sp>
        <p:nvSpPr>
          <p:cNvPr id="4" name="Slide Number Placeholder 3"/>
          <p:cNvSpPr>
            <a:spLocks noGrp="1"/>
          </p:cNvSpPr>
          <p:nvPr>
            <p:ph type="sldNum" sz="quarter" idx="12"/>
          </p:nvPr>
        </p:nvSpPr>
        <p:spPr/>
        <p:txBody>
          <a:bodyPr/>
          <a:lstStyle/>
          <a:p>
            <a:pPr>
              <a:defRPr/>
            </a:pPr>
            <a:fld id="{54C3DD17-BAD4-47D4-860E-C6B0EF6A46B5}" type="slidenum">
              <a:rPr lang="en-US" altLang="en-US" smtClean="0"/>
              <a:t>13</a:t>
            </a:fld>
            <a:endParaRPr lang="en-US" altLang="en-US">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20770"/>
            <a:ext cx="10363200" cy="741872"/>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         T-SNE Dimensionality Reduction</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2389518" y="1061049"/>
            <a:ext cx="6340414" cy="5287993"/>
          </a:xfrm>
          <a:prstGeom prst="rect">
            <a:avLst/>
          </a:prstGeom>
        </p:spPr>
      </p:pic>
      <p:sp>
        <p:nvSpPr>
          <p:cNvPr id="3" name="Date Placeholder 2"/>
          <p:cNvSpPr>
            <a:spLocks noGrp="1"/>
          </p:cNvSpPr>
          <p:nvPr>
            <p:ph type="dt" sz="half" idx="10"/>
          </p:nvPr>
        </p:nvSpPr>
        <p:spPr/>
        <p:txBody>
          <a:bodyPr/>
          <a:lstStyle/>
          <a:p>
            <a:pPr>
              <a:defRPr/>
            </a:pPr>
            <a:fld id="{DEB974B0-F482-4E11-AC21-B7C05E9EE32A}" type="datetime5">
              <a:rPr lang="en-US" altLang="en-US" smtClean="0"/>
              <a:t>26-May-24</a:t>
            </a:fld>
            <a:endParaRPr lang="en-US" altLang="en-US"/>
          </a:p>
        </p:txBody>
      </p:sp>
      <p:sp>
        <p:nvSpPr>
          <p:cNvPr id="4" name="Slide Number Placeholder 3"/>
          <p:cNvSpPr>
            <a:spLocks noGrp="1"/>
          </p:cNvSpPr>
          <p:nvPr>
            <p:ph type="sldNum" sz="quarter" idx="12"/>
          </p:nvPr>
        </p:nvSpPr>
        <p:spPr/>
        <p:txBody>
          <a:bodyPr/>
          <a:lstStyle/>
          <a:p>
            <a:pPr>
              <a:defRPr/>
            </a:pPr>
            <a:fld id="{54C3DD17-BAD4-47D4-860E-C6B0EF6A46B5}" type="slidenum">
              <a:rPr lang="en-US" altLang="en-US" smtClean="0"/>
              <a:t>14</a:t>
            </a:fld>
            <a:endParaRPr lang="en-US" altLang="en-US">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955"/>
            <a:ext cx="10363200" cy="706120"/>
          </a:xfrm>
        </p:spPr>
        <p:txBody>
          <a:bodyPr/>
          <a:lstStyle/>
          <a:p>
            <a:r>
              <a:rPr lang="en-GB" altLang="en-US" b="1">
                <a:solidFill>
                  <a:schemeClr val="tx1"/>
                </a:solidFill>
                <a:latin typeface="Times New Roman" panose="02020603050405020304" pitchFamily="18" charset="0"/>
                <a:cs typeface="Times New Roman" panose="02020603050405020304" pitchFamily="18" charset="0"/>
              </a:rPr>
              <a:t>             RANDOM FOREST TREE</a:t>
            </a:r>
          </a:p>
        </p:txBody>
      </p:sp>
      <p:pic>
        <p:nvPicPr>
          <p:cNvPr id="6" name="Content Placeholder 5" descr="The-architecture-of-the-Random-Forest-Classifier"/>
          <p:cNvPicPr>
            <a:picLocks noGrp="1" noChangeAspect="1"/>
          </p:cNvPicPr>
          <p:nvPr>
            <p:ph idx="1"/>
          </p:nvPr>
        </p:nvPicPr>
        <p:blipFill>
          <a:blip r:embed="rId2"/>
          <a:stretch>
            <a:fillRect/>
          </a:stretch>
        </p:blipFill>
        <p:spPr>
          <a:xfrm>
            <a:off x="429260" y="1572260"/>
            <a:ext cx="5941060" cy="4763135"/>
          </a:xfrm>
          <a:prstGeom prst="rect">
            <a:avLst/>
          </a:prstGeom>
        </p:spPr>
      </p:pic>
      <p:sp>
        <p:nvSpPr>
          <p:cNvPr id="8" name="Text Box 7"/>
          <p:cNvSpPr txBox="1"/>
          <p:nvPr/>
        </p:nvSpPr>
        <p:spPr>
          <a:xfrm>
            <a:off x="6541770" y="1489075"/>
            <a:ext cx="5388610" cy="3384550"/>
          </a:xfrm>
          <a:prstGeom prst="rect">
            <a:avLst/>
          </a:prstGeom>
          <a:noFill/>
        </p:spPr>
        <p:txBody>
          <a:bodyPr wrap="square" rtlCol="0">
            <a:noAutofit/>
          </a:bodyPr>
          <a:lstStyle/>
          <a:p>
            <a:r>
              <a:rPr lang="en-US" sz="1900" b="1">
                <a:latin typeface="Times New Roman" panose="02020603050405020304" pitchFamily="18" charset="0"/>
                <a:cs typeface="Times New Roman" panose="02020603050405020304" pitchFamily="18" charset="0"/>
              </a:rPr>
              <a:t>Definition</a:t>
            </a:r>
            <a:r>
              <a:rPr lang="en-US" sz="1900" b="1"/>
              <a:t>:</a:t>
            </a:r>
          </a:p>
          <a:p>
            <a:r>
              <a:rPr lang="en-US" sz="1900">
                <a:latin typeface="Times New Roman" panose="02020603050405020304" pitchFamily="18" charset="0"/>
                <a:cs typeface="Times New Roman" panose="02020603050405020304" pitchFamily="18" charset="0"/>
              </a:rPr>
              <a:t>Ensemble learning method using multiple decision trees.</a:t>
            </a:r>
          </a:p>
          <a:p>
            <a:endParaRPr lang="en-US" sz="1900">
              <a:latin typeface="Times New Roman" panose="02020603050405020304" pitchFamily="18" charset="0"/>
              <a:cs typeface="Times New Roman" panose="02020603050405020304" pitchFamily="18" charset="0"/>
            </a:endParaRPr>
          </a:p>
          <a:p>
            <a:r>
              <a:rPr lang="en-US" sz="1900" b="1">
                <a:latin typeface="Times New Roman" panose="02020603050405020304" pitchFamily="18" charset="0"/>
                <a:cs typeface="Times New Roman" panose="02020603050405020304" pitchFamily="18" charset="0"/>
              </a:rPr>
              <a:t>Key Features:</a:t>
            </a:r>
          </a:p>
          <a:p>
            <a:pPr marL="285750" indent="-285750">
              <a:buFont typeface="Wingdings" panose="05000000000000000000" charset="0"/>
              <a:buChar char="§"/>
            </a:pPr>
            <a:r>
              <a:rPr lang="en-US" sz="1900">
                <a:latin typeface="Times New Roman" panose="02020603050405020304" pitchFamily="18" charset="0"/>
                <a:cs typeface="Times New Roman" panose="02020603050405020304" pitchFamily="18" charset="0"/>
              </a:rPr>
              <a:t>Randomization</a:t>
            </a:r>
          </a:p>
          <a:p>
            <a:pPr marL="285750" indent="-285750">
              <a:buFont typeface="Wingdings" panose="05000000000000000000" charset="0"/>
              <a:buChar char="§"/>
            </a:pPr>
            <a:r>
              <a:rPr lang="en-US" sz="1900">
                <a:latin typeface="Times New Roman" panose="02020603050405020304" pitchFamily="18" charset="0"/>
                <a:cs typeface="Times New Roman" panose="02020603050405020304" pitchFamily="18" charset="0"/>
              </a:rPr>
              <a:t>Mode Output</a:t>
            </a:r>
          </a:p>
          <a:p>
            <a:pPr marL="285750" indent="-285750">
              <a:buFont typeface="Wingdings" panose="05000000000000000000" charset="0"/>
              <a:buChar char="§"/>
            </a:pPr>
            <a:endParaRPr lang="en-US" sz="1900">
              <a:latin typeface="Times New Roman" panose="02020603050405020304" pitchFamily="18" charset="0"/>
              <a:cs typeface="Times New Roman" panose="02020603050405020304" pitchFamily="18" charset="0"/>
            </a:endParaRPr>
          </a:p>
          <a:p>
            <a:r>
              <a:rPr lang="en-US" sz="1900" b="1">
                <a:latin typeface="Times New Roman" panose="02020603050405020304" pitchFamily="18" charset="0"/>
                <a:cs typeface="Times New Roman" panose="02020603050405020304" pitchFamily="18" charset="0"/>
              </a:rPr>
              <a:t>Usage in Gear Fault Diagnosis:</a:t>
            </a:r>
          </a:p>
          <a:p>
            <a:pPr marL="285750" indent="-285750">
              <a:buFont typeface="Wingdings" panose="05000000000000000000" charset="0"/>
              <a:buChar char="§"/>
            </a:pPr>
            <a:r>
              <a:rPr lang="en-US" sz="1900">
                <a:latin typeface="Times New Roman" panose="02020603050405020304" pitchFamily="18" charset="0"/>
                <a:cs typeface="Times New Roman" panose="02020603050405020304" pitchFamily="18" charset="0"/>
              </a:rPr>
              <a:t>Feature Importance</a:t>
            </a:r>
          </a:p>
          <a:p>
            <a:pPr marL="285750" indent="-285750">
              <a:buFont typeface="Wingdings" panose="05000000000000000000" charset="0"/>
              <a:buChar char="§"/>
            </a:pPr>
            <a:r>
              <a:rPr lang="en-US" sz="1900">
                <a:latin typeface="Times New Roman" panose="02020603050405020304" pitchFamily="18" charset="0"/>
                <a:cs typeface="Times New Roman" panose="02020603050405020304" pitchFamily="18" charset="0"/>
              </a:rPr>
              <a:t>Robust</a:t>
            </a:r>
          </a:p>
          <a:p>
            <a:pPr marL="285750" indent="-285750">
              <a:buFont typeface="Wingdings" panose="05000000000000000000" charset="0"/>
              <a:buChar char="§"/>
            </a:pPr>
            <a:r>
              <a:rPr lang="en-US" sz="1900">
                <a:latin typeface="Times New Roman" panose="02020603050405020304" pitchFamily="18" charset="0"/>
                <a:cs typeface="Times New Roman" panose="02020603050405020304" pitchFamily="18" charset="0"/>
              </a:rPr>
              <a:t>Interpretability</a:t>
            </a:r>
          </a:p>
        </p:txBody>
      </p:sp>
      <p:sp>
        <p:nvSpPr>
          <p:cNvPr id="3" name="Date Placeholder 2"/>
          <p:cNvSpPr>
            <a:spLocks noGrp="1"/>
          </p:cNvSpPr>
          <p:nvPr>
            <p:ph type="dt" sz="half" idx="10"/>
          </p:nvPr>
        </p:nvSpPr>
        <p:spPr/>
        <p:txBody>
          <a:bodyPr/>
          <a:lstStyle/>
          <a:p>
            <a:pPr>
              <a:defRPr/>
            </a:pPr>
            <a:fld id="{CCE30FCF-A1E3-4236-BB61-1F3B52E4D916}" type="datetime5">
              <a:rPr lang="en-US" altLang="en-US" smtClean="0"/>
              <a:t>26-May-24</a:t>
            </a:fld>
            <a:endParaRPr lang="en-US" altLang="en-US"/>
          </a:p>
        </p:txBody>
      </p:sp>
      <p:sp>
        <p:nvSpPr>
          <p:cNvPr id="4" name="Slide Number Placeholder 3"/>
          <p:cNvSpPr>
            <a:spLocks noGrp="1"/>
          </p:cNvSpPr>
          <p:nvPr>
            <p:ph type="sldNum" sz="quarter" idx="12"/>
          </p:nvPr>
        </p:nvSpPr>
        <p:spPr/>
        <p:txBody>
          <a:bodyPr/>
          <a:lstStyle/>
          <a:p>
            <a:pPr>
              <a:defRPr/>
            </a:pPr>
            <a:fld id="{54C3DD17-BAD4-47D4-860E-C6B0EF6A46B5}" type="slidenum">
              <a:rPr lang="en-US" altLang="en-US" smtClean="0"/>
              <a:t>15</a:t>
            </a:fld>
            <a:endParaRPr lang="en-US" altLang="en-US">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487" y="146648"/>
            <a:ext cx="10363200" cy="813789"/>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Equations For Random Forest Algorithm :</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https://miro.medium.com/v2/resize:fit:875/0*c95McH7Z32ktiWp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4863" y="1619207"/>
            <a:ext cx="4767531" cy="21521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ro.medium.com/v2/resize:fit:375/0*1tJPwaiquFFqhH7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585" y="4249531"/>
            <a:ext cx="2225698" cy="854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v2/resize:fit:558/0*SrIYs2sSoHfG1oT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8979" y="1860086"/>
            <a:ext cx="3027571" cy="7059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84013" y="1235861"/>
            <a:ext cx="3709359" cy="461665"/>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Regression :</a:t>
            </a:r>
            <a:endParaRPr lang="en-IN" sz="24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984013" y="3720114"/>
            <a:ext cx="2717321" cy="461665"/>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Classification :</a:t>
            </a:r>
            <a:endParaRPr lang="en-IN" sz="24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368979" y="1235861"/>
            <a:ext cx="3789680" cy="461665"/>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Entropy :</a:t>
            </a:r>
            <a:endParaRPr lang="en-IN" sz="2400" b="1" dirty="0">
              <a:latin typeface="Times New Roman" panose="02020603050405020304" pitchFamily="18" charset="0"/>
              <a:cs typeface="Times New Roman" panose="02020603050405020304" pitchFamily="18" charset="0"/>
            </a:endParaRPr>
          </a:p>
        </p:txBody>
      </p:sp>
      <p:sp>
        <p:nvSpPr>
          <p:cNvPr id="10" name="TextBox 9"/>
          <p:cNvSpPr txBox="1"/>
          <p:nvPr/>
        </p:nvSpPr>
        <p:spPr>
          <a:xfrm flipH="1">
            <a:off x="984013" y="5402990"/>
            <a:ext cx="5156201"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Here, </a:t>
            </a:r>
            <a:r>
              <a:rPr lang="en-US" sz="2000" i="1" dirty="0">
                <a:latin typeface="Times New Roman" panose="02020603050405020304" pitchFamily="18" charset="0"/>
                <a:cs typeface="Times New Roman" panose="02020603050405020304" pitchFamily="18" charset="0"/>
              </a:rPr>
              <a:t>pi</a:t>
            </a:r>
            <a:r>
              <a:rPr lang="en-US" sz="2000" dirty="0">
                <a:latin typeface="Times New Roman" panose="02020603050405020304" pitchFamily="18" charset="0"/>
                <a:cs typeface="Times New Roman" panose="02020603050405020304" pitchFamily="18" charset="0"/>
              </a:rPr>
              <a:t> represents the relative frequency of the class you are observing in the dataset and </a:t>
            </a:r>
            <a:r>
              <a:rPr lang="en-US" sz="2000" i="1" dirty="0">
                <a:latin typeface="Times New Roman" panose="02020603050405020304" pitchFamily="18" charset="0"/>
                <a:cs typeface="Times New Roman" panose="02020603050405020304" pitchFamily="18" charset="0"/>
              </a:rPr>
              <a:t>c </a:t>
            </a:r>
            <a:r>
              <a:rPr lang="en-US" sz="2000" dirty="0">
                <a:latin typeface="Times New Roman" panose="02020603050405020304" pitchFamily="18" charset="0"/>
                <a:cs typeface="Times New Roman" panose="02020603050405020304" pitchFamily="18" charset="0"/>
              </a:rPr>
              <a:t>represents the number of classes.</a:t>
            </a:r>
            <a:endParaRPr lang="en-IN" sz="2000" dirty="0">
              <a:latin typeface="Times New Roman" panose="02020603050405020304" pitchFamily="18" charset="0"/>
              <a:cs typeface="Times New Roman" panose="02020603050405020304" pitchFamily="18" charset="0"/>
            </a:endParaRPr>
          </a:p>
        </p:txBody>
      </p:sp>
      <p:sp>
        <p:nvSpPr>
          <p:cNvPr id="11" name="Date Placeholder 10"/>
          <p:cNvSpPr>
            <a:spLocks noGrp="1"/>
          </p:cNvSpPr>
          <p:nvPr>
            <p:ph type="dt" sz="half" idx="10"/>
          </p:nvPr>
        </p:nvSpPr>
        <p:spPr/>
        <p:txBody>
          <a:bodyPr/>
          <a:lstStyle/>
          <a:p>
            <a:pPr>
              <a:defRPr/>
            </a:pPr>
            <a:fld id="{B9A8D1DD-644D-4C11-8284-D5894146FAB4}" type="datetime5">
              <a:rPr lang="en-US" altLang="en-US" smtClean="0"/>
              <a:t>26-May-24</a:t>
            </a:fld>
            <a:endParaRPr lang="en-US" altLang="en-US"/>
          </a:p>
        </p:txBody>
      </p:sp>
      <p:sp>
        <p:nvSpPr>
          <p:cNvPr id="12" name="Slide Number Placeholder 11"/>
          <p:cNvSpPr>
            <a:spLocks noGrp="1"/>
          </p:cNvSpPr>
          <p:nvPr>
            <p:ph type="sldNum" sz="quarter" idx="12"/>
          </p:nvPr>
        </p:nvSpPr>
        <p:spPr/>
        <p:txBody>
          <a:bodyPr/>
          <a:lstStyle/>
          <a:p>
            <a:pPr>
              <a:defRPr/>
            </a:pPr>
            <a:fld id="{54C3DD17-BAD4-47D4-860E-C6B0EF6A46B5}" type="slidenum">
              <a:rPr lang="en-US" altLang="en-US" smtClean="0"/>
              <a:t>16</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5673524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10363200" cy="843280"/>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                     Confusion Matrix</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807E353D-6580-47E6-BB45-7E1F00706C56}" type="datetime5">
              <a:rPr lang="en-US" altLang="en-US" smtClean="0"/>
              <a:t>26-May-24</a:t>
            </a:fld>
            <a:endParaRPr lang="en-US" altLang="en-US" dirty="0"/>
          </a:p>
        </p:txBody>
      </p:sp>
      <p:pic>
        <p:nvPicPr>
          <p:cNvPr id="4098" name="Picture 2" descr="https://miro.medium.com/v2/resize:fit:834/1*3yGLac6F4mTENnj5dBNvNQ.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3482" y="928846"/>
            <a:ext cx="6100618" cy="517683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pPr>
              <a:defRPr/>
            </a:pPr>
            <a:fld id="{54C3DD17-BAD4-47D4-860E-C6B0EF6A46B5}" type="slidenum">
              <a:rPr lang="en-US" altLang="en-US" smtClean="0"/>
              <a:t>17</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12750660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2880" y="122238"/>
            <a:ext cx="10363200" cy="731202"/>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          Classification Report Values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0941BE33-C87C-4581-9A59-D9D7AEE6FC9C}" type="datetime5">
              <a:rPr lang="en-US" altLang="en-US" smtClean="0"/>
              <a:t>26-May-24</a:t>
            </a:fld>
            <a:endParaRPr lang="en-US" altLang="en-US" dirty="0"/>
          </a:p>
        </p:txBody>
      </p:sp>
      <p:pic>
        <p:nvPicPr>
          <p:cNvPr id="9" name="Content Placeholder 8"/>
          <p:cNvPicPr>
            <a:picLocks noGrp="1" noChangeAspect="1"/>
          </p:cNvPicPr>
          <p:nvPr>
            <p:ph idx="1"/>
          </p:nvPr>
        </p:nvPicPr>
        <p:blipFill>
          <a:blip r:embed="rId2"/>
          <a:stretch>
            <a:fillRect/>
          </a:stretch>
        </p:blipFill>
        <p:spPr>
          <a:xfrm>
            <a:off x="1194276" y="1411281"/>
            <a:ext cx="4231164" cy="1175323"/>
          </a:xfrm>
          <a:prstGeom prst="rect">
            <a:avLst/>
          </a:prstGeom>
        </p:spPr>
      </p:pic>
      <p:pic>
        <p:nvPicPr>
          <p:cNvPr id="10" name="Picture 9"/>
          <p:cNvPicPr>
            <a:picLocks noChangeAspect="1"/>
          </p:cNvPicPr>
          <p:nvPr/>
        </p:nvPicPr>
        <p:blipFill>
          <a:blip r:embed="rId3"/>
          <a:stretch>
            <a:fillRect/>
          </a:stretch>
        </p:blipFill>
        <p:spPr>
          <a:xfrm>
            <a:off x="6474778" y="1367422"/>
            <a:ext cx="3977126" cy="1263039"/>
          </a:xfrm>
          <a:prstGeom prst="rect">
            <a:avLst/>
          </a:prstGeom>
        </p:spPr>
      </p:pic>
      <p:pic>
        <p:nvPicPr>
          <p:cNvPr id="11" name="Picture 10"/>
          <p:cNvPicPr>
            <a:picLocks noChangeAspect="1"/>
          </p:cNvPicPr>
          <p:nvPr/>
        </p:nvPicPr>
        <p:blipFill>
          <a:blip r:embed="rId4"/>
          <a:stretch>
            <a:fillRect/>
          </a:stretch>
        </p:blipFill>
        <p:spPr>
          <a:xfrm>
            <a:off x="1983740" y="2941526"/>
            <a:ext cx="8237220" cy="1308349"/>
          </a:xfrm>
          <a:prstGeom prst="rect">
            <a:avLst/>
          </a:prstGeom>
        </p:spPr>
      </p:pic>
      <p:pic>
        <p:nvPicPr>
          <p:cNvPr id="12" name="Picture 11"/>
          <p:cNvPicPr>
            <a:picLocks noChangeAspect="1"/>
          </p:cNvPicPr>
          <p:nvPr/>
        </p:nvPicPr>
        <p:blipFill>
          <a:blip r:embed="rId5"/>
          <a:stretch>
            <a:fillRect/>
          </a:stretch>
        </p:blipFill>
        <p:spPr>
          <a:xfrm>
            <a:off x="2204354" y="4527979"/>
            <a:ext cx="7676246" cy="1353541"/>
          </a:xfrm>
          <a:prstGeom prst="rect">
            <a:avLst/>
          </a:prstGeom>
        </p:spPr>
      </p:pic>
      <p:sp>
        <p:nvSpPr>
          <p:cNvPr id="13" name="Slide Number Placeholder 12"/>
          <p:cNvSpPr>
            <a:spLocks noGrp="1"/>
          </p:cNvSpPr>
          <p:nvPr>
            <p:ph type="sldNum" sz="quarter" idx="12"/>
          </p:nvPr>
        </p:nvSpPr>
        <p:spPr/>
        <p:txBody>
          <a:bodyPr/>
          <a:lstStyle/>
          <a:p>
            <a:pPr>
              <a:defRPr/>
            </a:pPr>
            <a:fld id="{54C3DD17-BAD4-47D4-860E-C6B0EF6A46B5}" type="slidenum">
              <a:rPr lang="en-US" altLang="en-US" smtClean="0"/>
              <a:t>18</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39547595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72528"/>
            <a:ext cx="10363200" cy="707366"/>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  Confusion Matrix &amp; Classification report</a:t>
            </a:r>
            <a:endParaRPr lang="en-IN" b="1" dirty="0">
              <a:solidFill>
                <a:schemeClr val="tx1"/>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nvPr>
        </p:nvGraphicFramePr>
        <p:xfrm>
          <a:off x="465138" y="1017497"/>
          <a:ext cx="11117262" cy="5090005"/>
        </p:xfrm>
        <a:graphic>
          <a:graphicData uri="http://schemas.openxmlformats.org/drawingml/2006/table">
            <a:tbl>
              <a:tblPr firstRow="1" bandRow="1">
                <a:tableStyleId>{5C22544A-7EE6-4342-B048-85BDC9FD1C3A}</a:tableStyleId>
              </a:tblPr>
              <a:tblGrid>
                <a:gridCol w="5558631"/>
                <a:gridCol w="5558631"/>
              </a:tblGrid>
              <a:tr h="5090005">
                <a:tc>
                  <a:txBody>
                    <a:bodyPr/>
                    <a:lstStyle/>
                    <a:p>
                      <a:r>
                        <a:rPr lang="en-IN" sz="2400" dirty="0" err="1" smtClean="0">
                          <a:latin typeface="Times New Roman" panose="02020603050405020304" pitchFamily="18" charset="0"/>
                          <a:cs typeface="Times New Roman" panose="02020603050405020304" pitchFamily="18" charset="0"/>
                        </a:rPr>
                        <a:t>Confusion_matrix</a:t>
                      </a:r>
                      <a:r>
                        <a:rPr lang="en-IN" sz="2400" dirty="0" smtClean="0">
                          <a:latin typeface="Times New Roman" panose="02020603050405020304" pitchFamily="18" charset="0"/>
                          <a:cs typeface="Times New Roman" panose="02020603050405020304" pitchFamily="18" charset="0"/>
                        </a:rPr>
                        <a:t>:-</a:t>
                      </a:r>
                    </a:p>
                    <a:p>
                      <a:endParaRPr lang="en-IN" sz="2400" dirty="0">
                        <a:latin typeface="Times New Roman" panose="02020603050405020304" pitchFamily="18" charset="0"/>
                        <a:cs typeface="Times New Roman" panose="02020603050405020304" pitchFamily="18" charset="0"/>
                      </a:endParaRPr>
                    </a:p>
                  </a:txBody>
                  <a:tcPr/>
                </a:tc>
                <a:tc>
                  <a:txBody>
                    <a:bodyPr/>
                    <a:lstStyle/>
                    <a:p>
                      <a:r>
                        <a:rPr lang="en-IN" sz="2400" dirty="0" err="1" smtClean="0">
                          <a:latin typeface="Times New Roman" panose="02020603050405020304" pitchFamily="18" charset="0"/>
                          <a:cs typeface="Times New Roman" panose="02020603050405020304" pitchFamily="18" charset="0"/>
                        </a:rPr>
                        <a:t>Classification_report</a:t>
                      </a:r>
                      <a:r>
                        <a:rPr lang="en-IN" sz="2400" dirty="0" smtClean="0">
                          <a:latin typeface="Times New Roman" panose="02020603050405020304" pitchFamily="18" charset="0"/>
                          <a:cs typeface="Times New Roman" panose="02020603050405020304" pitchFamily="18" charset="0"/>
                        </a:rPr>
                        <a:t>:-</a:t>
                      </a:r>
                    </a:p>
                    <a:p>
                      <a:endParaRPr lang="en-IN" sz="2400" dirty="0">
                        <a:latin typeface="Times New Roman" panose="02020603050405020304" pitchFamily="18" charset="0"/>
                        <a:cs typeface="Times New Roman" panose="02020603050405020304" pitchFamily="18" charset="0"/>
                      </a:endParaRPr>
                    </a:p>
                  </a:txBody>
                  <a:tcPr/>
                </a:tc>
              </a:tr>
            </a:tbl>
          </a:graphicData>
        </a:graphic>
      </p:graphicFrame>
      <p:pic>
        <p:nvPicPr>
          <p:cNvPr id="8" name="Picture 7"/>
          <p:cNvPicPr>
            <a:picLocks noChangeAspect="1"/>
          </p:cNvPicPr>
          <p:nvPr/>
        </p:nvPicPr>
        <p:blipFill>
          <a:blip r:embed="rId2"/>
          <a:stretch>
            <a:fillRect/>
          </a:stretch>
        </p:blipFill>
        <p:spPr>
          <a:xfrm>
            <a:off x="888521" y="1621765"/>
            <a:ext cx="4597879" cy="4054415"/>
          </a:xfrm>
          <a:prstGeom prst="rect">
            <a:avLst/>
          </a:prstGeom>
        </p:spPr>
      </p:pic>
      <p:pic>
        <p:nvPicPr>
          <p:cNvPr id="9" name="Picture 8"/>
          <p:cNvPicPr>
            <a:picLocks noChangeAspect="1"/>
          </p:cNvPicPr>
          <p:nvPr/>
        </p:nvPicPr>
        <p:blipFill>
          <a:blip r:embed="rId3"/>
          <a:stretch>
            <a:fillRect/>
          </a:stretch>
        </p:blipFill>
        <p:spPr>
          <a:xfrm>
            <a:off x="6124755" y="1952714"/>
            <a:ext cx="5365630" cy="3076485"/>
          </a:xfrm>
          <a:prstGeom prst="rect">
            <a:avLst/>
          </a:prstGeom>
        </p:spPr>
      </p:pic>
      <p:sp>
        <p:nvSpPr>
          <p:cNvPr id="3" name="Date Placeholder 2"/>
          <p:cNvSpPr>
            <a:spLocks noGrp="1"/>
          </p:cNvSpPr>
          <p:nvPr>
            <p:ph type="dt" sz="half" idx="10"/>
          </p:nvPr>
        </p:nvSpPr>
        <p:spPr/>
        <p:txBody>
          <a:bodyPr/>
          <a:lstStyle/>
          <a:p>
            <a:pPr>
              <a:defRPr/>
            </a:pPr>
            <a:fld id="{32C1E71A-C345-4091-9791-EB476EBFA112}" type="datetime5">
              <a:rPr lang="en-US" altLang="en-US" smtClean="0"/>
              <a:t>26-May-24</a:t>
            </a:fld>
            <a:endParaRPr lang="en-US" altLang="en-US"/>
          </a:p>
        </p:txBody>
      </p:sp>
      <p:sp>
        <p:nvSpPr>
          <p:cNvPr id="4" name="Slide Number Placeholder 3"/>
          <p:cNvSpPr>
            <a:spLocks noGrp="1"/>
          </p:cNvSpPr>
          <p:nvPr>
            <p:ph type="sldNum" sz="quarter" idx="12"/>
          </p:nvPr>
        </p:nvSpPr>
        <p:spPr/>
        <p:txBody>
          <a:bodyPr/>
          <a:lstStyle/>
          <a:p>
            <a:pPr>
              <a:defRPr/>
            </a:pPr>
            <a:fld id="{54C3DD17-BAD4-47D4-860E-C6B0EF6A46B5}" type="slidenum">
              <a:rPr lang="en-US" altLang="en-US" smtClean="0"/>
              <a:t>19</a:t>
            </a:fld>
            <a:endParaRPr lang="en-US" altLang="en-US">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70"/>
          <p:cNvSpPr>
            <a:spLocks noChangeArrowheads="1"/>
          </p:cNvSpPr>
          <p:nvPr/>
        </p:nvSpPr>
        <p:spPr bwMode="auto">
          <a:xfrm>
            <a:off x="1219200" y="6443663"/>
            <a:ext cx="52832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altLang="en-US">
              <a:latin typeface="Times New Roman" panose="02020603050405020304" pitchFamily="18" charset="0"/>
              <a:cs typeface="Times New Roman" panose="02020603050405020304" pitchFamily="18" charset="0"/>
            </a:endParaRPr>
          </a:p>
        </p:txBody>
      </p:sp>
      <p:sp>
        <p:nvSpPr>
          <p:cNvPr id="14339" name="Rectangle 174"/>
          <p:cNvSpPr>
            <a:spLocks noGrp="1" noChangeArrowheads="1"/>
          </p:cNvSpPr>
          <p:nvPr>
            <p:ph idx="1"/>
          </p:nvPr>
        </p:nvSpPr>
        <p:spPr>
          <a:xfrm>
            <a:off x="802797" y="942975"/>
            <a:ext cx="9571037" cy="5323477"/>
          </a:xfrm>
        </p:spPr>
        <p:txBody>
          <a:bodyPr/>
          <a:lstStyle/>
          <a:p>
            <a:pPr indent="-796925" eaLnBrk="1" latinLnBrk="0" hangingPunct="1">
              <a:spcBef>
                <a:spcPts val="800"/>
              </a:spcBef>
              <a:spcAft>
                <a:spcPts val="800"/>
              </a:spcAft>
              <a:buClr>
                <a:srgbClr val="0D0D0D"/>
              </a:buClr>
              <a:buFont typeface="Wingdings" panose="05000000000000000000" pitchFamily="2" charset="2"/>
              <a:buChar char="§"/>
            </a:pPr>
            <a:r>
              <a:rPr lang="en-IN" altLang="en-US" sz="2500" dirty="0" smtClean="0">
                <a:latin typeface="Times New Roman" panose="02020603050405020304" pitchFamily="18" charset="0"/>
              </a:rPr>
              <a:t>ABSTRACT</a:t>
            </a:r>
          </a:p>
          <a:p>
            <a:pPr indent="-796925" eaLnBrk="1" latinLnBrk="0" hangingPunct="1">
              <a:spcBef>
                <a:spcPts val="800"/>
              </a:spcBef>
              <a:spcAft>
                <a:spcPts val="800"/>
              </a:spcAft>
              <a:buClr>
                <a:srgbClr val="0D0D0D"/>
              </a:buClr>
              <a:buFont typeface="Wingdings" panose="05000000000000000000" pitchFamily="2" charset="2"/>
              <a:buChar char="§"/>
            </a:pPr>
            <a:r>
              <a:rPr lang="en-IN" altLang="en-US" sz="2500" dirty="0" smtClean="0">
                <a:latin typeface="Times New Roman" panose="02020603050405020304" pitchFamily="18" charset="0"/>
              </a:rPr>
              <a:t>INTRODUCTION</a:t>
            </a:r>
            <a:endParaRPr lang="en-US" altLang="en-US" sz="2500" dirty="0">
              <a:latin typeface="Times New Roman" panose="02020603050405020304" pitchFamily="18" charset="0"/>
            </a:endParaRPr>
          </a:p>
          <a:p>
            <a:pPr indent="-796925" eaLnBrk="1" latinLnBrk="0" hangingPunct="1">
              <a:spcBef>
                <a:spcPts val="800"/>
              </a:spcBef>
              <a:spcAft>
                <a:spcPts val="800"/>
              </a:spcAft>
              <a:buClr>
                <a:srgbClr val="0D0D0D"/>
              </a:buClr>
              <a:buFont typeface="Wingdings" panose="05000000000000000000" pitchFamily="2" charset="2"/>
              <a:buChar char="§"/>
            </a:pPr>
            <a:r>
              <a:rPr lang="en-IN" altLang="en-US" sz="2500" dirty="0" smtClean="0">
                <a:latin typeface="Times New Roman" panose="02020603050405020304" pitchFamily="18" charset="0"/>
              </a:rPr>
              <a:t>APPLICATIONS</a:t>
            </a:r>
          </a:p>
          <a:p>
            <a:pPr indent="-796925" eaLnBrk="1" latinLnBrk="0" hangingPunct="1">
              <a:spcBef>
                <a:spcPts val="800"/>
              </a:spcBef>
              <a:spcAft>
                <a:spcPts val="800"/>
              </a:spcAft>
              <a:buClr>
                <a:srgbClr val="0D0D0D"/>
              </a:buClr>
              <a:buFont typeface="Wingdings" panose="05000000000000000000" pitchFamily="2" charset="2"/>
              <a:buChar char="§"/>
            </a:pPr>
            <a:r>
              <a:rPr lang="en-IN" altLang="en-US" sz="2500" dirty="0">
                <a:latin typeface="Times New Roman" panose="02020603050405020304" pitchFamily="18" charset="0"/>
              </a:rPr>
              <a:t>LITERATURE </a:t>
            </a:r>
            <a:r>
              <a:rPr lang="en-IN" altLang="en-US" sz="2500" dirty="0" smtClean="0">
                <a:latin typeface="Times New Roman" panose="02020603050405020304" pitchFamily="18" charset="0"/>
              </a:rPr>
              <a:t>REVIEW</a:t>
            </a:r>
          </a:p>
          <a:p>
            <a:pPr indent="-796925" eaLnBrk="1" latinLnBrk="0" hangingPunct="1">
              <a:spcBef>
                <a:spcPts val="800"/>
              </a:spcBef>
              <a:spcAft>
                <a:spcPts val="800"/>
              </a:spcAft>
              <a:buClr>
                <a:srgbClr val="0D0D0D"/>
              </a:buClr>
              <a:buFont typeface="Wingdings" panose="05000000000000000000" pitchFamily="2" charset="2"/>
              <a:buChar char="§"/>
            </a:pPr>
            <a:r>
              <a:rPr lang="en-IN" altLang="en-US" sz="2500" dirty="0" smtClean="0">
                <a:latin typeface="Times New Roman" panose="02020603050405020304" pitchFamily="18" charset="0"/>
              </a:rPr>
              <a:t>RESULTS FROM EXISTING SYSTEM</a:t>
            </a:r>
            <a:endParaRPr lang="en-IN" altLang="en-US" sz="2500" dirty="0">
              <a:latin typeface="Times New Roman" panose="02020603050405020304" pitchFamily="18" charset="0"/>
            </a:endParaRPr>
          </a:p>
          <a:p>
            <a:pPr indent="-796925" eaLnBrk="1" latinLnBrk="0" hangingPunct="1">
              <a:spcBef>
                <a:spcPts val="800"/>
              </a:spcBef>
              <a:spcAft>
                <a:spcPts val="800"/>
              </a:spcAft>
              <a:buClr>
                <a:srgbClr val="0D0D0D"/>
              </a:buClr>
              <a:buFont typeface="Wingdings" panose="05000000000000000000" pitchFamily="2" charset="2"/>
              <a:buChar char="§"/>
            </a:pPr>
            <a:r>
              <a:rPr lang="en-US" sz="2500" dirty="0" smtClean="0">
                <a:solidFill>
                  <a:schemeClr val="tx1"/>
                </a:solidFill>
                <a:latin typeface="Times New Roman" panose="02020603050405020304" pitchFamily="18" charset="0"/>
                <a:cs typeface="Times New Roman" panose="02020603050405020304" pitchFamily="18" charset="0"/>
              </a:rPr>
              <a:t>CHALLENGES </a:t>
            </a:r>
            <a:r>
              <a:rPr lang="en-US" sz="2500" dirty="0">
                <a:solidFill>
                  <a:schemeClr val="tx1"/>
                </a:solidFill>
                <a:latin typeface="Times New Roman" panose="02020603050405020304" pitchFamily="18" charset="0"/>
                <a:cs typeface="Times New Roman" panose="02020603050405020304" pitchFamily="18" charset="0"/>
              </a:rPr>
              <a:t>IN EXISTING </a:t>
            </a:r>
            <a:r>
              <a:rPr lang="en-US" sz="2500" dirty="0" smtClean="0">
                <a:solidFill>
                  <a:schemeClr val="tx1"/>
                </a:solidFill>
                <a:latin typeface="Times New Roman" panose="02020603050405020304" pitchFamily="18" charset="0"/>
                <a:cs typeface="Times New Roman" panose="02020603050405020304" pitchFamily="18" charset="0"/>
              </a:rPr>
              <a:t>SYSTEM</a:t>
            </a:r>
            <a:endParaRPr lang="en-US" altLang="en-US" sz="2500" dirty="0">
              <a:latin typeface="Times New Roman" panose="02020603050405020304" pitchFamily="18" charset="0"/>
            </a:endParaRPr>
          </a:p>
          <a:p>
            <a:pPr indent="-796925" eaLnBrk="1" latinLnBrk="0" hangingPunct="1">
              <a:spcBef>
                <a:spcPts val="800"/>
              </a:spcBef>
              <a:spcAft>
                <a:spcPts val="800"/>
              </a:spcAft>
              <a:buClr>
                <a:srgbClr val="0D0D0D"/>
              </a:buClr>
              <a:buFont typeface="Wingdings" panose="05000000000000000000" pitchFamily="2" charset="2"/>
              <a:buChar char="§"/>
            </a:pPr>
            <a:r>
              <a:rPr lang="en-US" altLang="en-US" sz="2500" dirty="0" smtClean="0">
                <a:latin typeface="Times New Roman" panose="02020603050405020304" pitchFamily="18" charset="0"/>
              </a:rPr>
              <a:t>METHODOLOGY</a:t>
            </a:r>
          </a:p>
          <a:p>
            <a:pPr indent="-796925" eaLnBrk="1" latinLnBrk="0" hangingPunct="1">
              <a:spcBef>
                <a:spcPts val="800"/>
              </a:spcBef>
              <a:spcAft>
                <a:spcPts val="800"/>
              </a:spcAft>
              <a:buClr>
                <a:srgbClr val="0D0D0D"/>
              </a:buClr>
              <a:buFont typeface="Wingdings" panose="05000000000000000000" pitchFamily="2" charset="2"/>
              <a:buChar char="§"/>
            </a:pPr>
            <a:r>
              <a:rPr lang="en-US" altLang="en-US" sz="2500" dirty="0" smtClean="0">
                <a:latin typeface="Times New Roman" panose="02020603050405020304" pitchFamily="18" charset="0"/>
              </a:rPr>
              <a:t>RESULTS</a:t>
            </a:r>
          </a:p>
          <a:p>
            <a:pPr indent="-796925" eaLnBrk="1" latinLnBrk="0" hangingPunct="1">
              <a:spcBef>
                <a:spcPts val="800"/>
              </a:spcBef>
              <a:spcAft>
                <a:spcPts val="800"/>
              </a:spcAft>
              <a:buClr>
                <a:srgbClr val="0D0D0D"/>
              </a:buClr>
              <a:buFont typeface="Wingdings" panose="05000000000000000000" pitchFamily="2" charset="2"/>
              <a:buChar char="§"/>
            </a:pPr>
            <a:r>
              <a:rPr lang="en-US" altLang="en-US" sz="2500" dirty="0" smtClean="0">
                <a:latin typeface="Times New Roman" panose="02020603050405020304" pitchFamily="18" charset="0"/>
              </a:rPr>
              <a:t>CONCLUSION</a:t>
            </a:r>
            <a:endParaRPr lang="en-US" altLang="en-US" sz="2500" dirty="0" smtClean="0">
              <a:latin typeface="Times New Roman" panose="02020603050405020304" pitchFamily="18" charset="0"/>
            </a:endParaRPr>
          </a:p>
          <a:p>
            <a:pPr marL="0" indent="0" eaLnBrk="1" latinLnBrk="0" hangingPunct="1">
              <a:spcBef>
                <a:spcPts val="800"/>
              </a:spcBef>
              <a:spcAft>
                <a:spcPts val="800"/>
              </a:spcAft>
              <a:buClr>
                <a:srgbClr val="0D0D0D"/>
              </a:buClr>
              <a:buNone/>
            </a:pPr>
            <a:endParaRPr lang="en-IN" altLang="en-US" sz="2800" dirty="0">
              <a:latin typeface="Times New Roman" panose="02020603050405020304" pitchFamily="18" charset="0"/>
            </a:endParaRPr>
          </a:p>
        </p:txBody>
      </p:sp>
      <p:sp>
        <p:nvSpPr>
          <p:cNvPr id="14340" name="Rectangle 176"/>
          <p:cNvSpPr>
            <a:spLocks noGrp="1" noChangeArrowheads="1"/>
          </p:cNvSpPr>
          <p:nvPr>
            <p:ph type="title"/>
          </p:nvPr>
        </p:nvSpPr>
        <p:spPr>
          <a:xfrm>
            <a:off x="358775" y="176213"/>
            <a:ext cx="11553825" cy="766762"/>
          </a:xfrm>
        </p:spPr>
        <p:txBody>
          <a:bodyPr/>
          <a:lstStyle/>
          <a:p>
            <a:pPr algn="ctr" eaLnBrk="1" latinLnBrk="0" hangingPunct="1"/>
            <a:r>
              <a:rPr lang="en-IN" altLang="en-US" b="1" dirty="0">
                <a:solidFill>
                  <a:srgbClr val="0D0D0D"/>
                </a:solidFill>
                <a:latin typeface="Times New Roman" panose="02020603050405020304" pitchFamily="18" charset="0"/>
                <a:sym typeface="Palatino Linotype" panose="02040502050505030304" pitchFamily="18" charset="0"/>
              </a:rPr>
              <a:t>CONTENTS</a:t>
            </a:r>
            <a:endParaRPr lang="en-US" altLang="en-US" b="1" dirty="0">
              <a:solidFill>
                <a:srgbClr val="0D0D0D"/>
              </a:solidFill>
            </a:endParaRPr>
          </a:p>
        </p:txBody>
      </p:sp>
      <p:sp>
        <p:nvSpPr>
          <p:cNvPr id="6" name="Date Placeholder 3"/>
          <p:cNvSpPr>
            <a:spLocks noGrp="1"/>
          </p:cNvSpPr>
          <p:nvPr>
            <p:ph type="dt" sz="half" idx="10"/>
          </p:nvPr>
        </p:nvSpPr>
        <p:spPr>
          <a:xfrm>
            <a:off x="8229600" y="6191250"/>
            <a:ext cx="3302000" cy="476250"/>
          </a:xfrm>
        </p:spPr>
        <p:txBody>
          <a:bodyPr/>
          <a:lstStyle/>
          <a:p>
            <a:pPr>
              <a:defRPr/>
            </a:pPr>
            <a:fld id="{1BFC52B4-3244-4055-B8F8-DFBA69389E5E}" type="datetime5">
              <a:rPr lang="en-US" altLang="en-US" smtClean="0"/>
              <a:t>26-May-24</a:t>
            </a:fld>
            <a:endParaRPr lang="en-US" altLang="en-US" dirty="0"/>
          </a:p>
        </p:txBody>
      </p:sp>
      <p:sp>
        <p:nvSpPr>
          <p:cNvPr id="2" name="Slide Number Placeholder 1"/>
          <p:cNvSpPr>
            <a:spLocks noGrp="1"/>
          </p:cNvSpPr>
          <p:nvPr>
            <p:ph type="sldNum" sz="quarter" idx="12"/>
          </p:nvPr>
        </p:nvSpPr>
        <p:spPr/>
        <p:txBody>
          <a:bodyPr/>
          <a:lstStyle/>
          <a:p>
            <a:pPr>
              <a:defRPr/>
            </a:pPr>
            <a:fld id="{54C3DD17-BAD4-47D4-860E-C6B0EF6A46B5}" type="slidenum">
              <a:rPr lang="en-US" altLang="en-US" smtClean="0"/>
              <a:t>2</a:t>
            </a:fld>
            <a:endParaRPr lang="en-US" altLang="en-US">
              <a:latin typeface="Palatino Linotype" panose="0204050205050503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8800" y="289560"/>
            <a:ext cx="10363200" cy="800100"/>
          </a:xfrm>
        </p:spPr>
        <p:txBody>
          <a:bodyPr/>
          <a:lstStyle/>
          <a:p>
            <a:r>
              <a:rPr lang="en-GB" altLang="en-US" b="1">
                <a:solidFill>
                  <a:schemeClr val="tx1"/>
                </a:solidFill>
                <a:latin typeface="Times New Roman" panose="02020603050405020304" pitchFamily="18" charset="0"/>
                <a:cs typeface="Times New Roman" panose="02020603050405020304" pitchFamily="18" charset="0"/>
              </a:rPr>
              <a:t>Long Short-Term Memory (LSTM)</a:t>
            </a:r>
          </a:p>
        </p:txBody>
      </p:sp>
      <p:sp>
        <p:nvSpPr>
          <p:cNvPr id="3" name="Content Placeholder 2"/>
          <p:cNvSpPr>
            <a:spLocks noGrp="1"/>
          </p:cNvSpPr>
          <p:nvPr>
            <p:ph idx="1"/>
          </p:nvPr>
        </p:nvSpPr>
        <p:spPr>
          <a:xfrm>
            <a:off x="6094730" y="1447165"/>
            <a:ext cx="5880735" cy="4744085"/>
          </a:xfrm>
        </p:spPr>
        <p:txBody>
          <a:bodyPr/>
          <a:lstStyle/>
          <a:p>
            <a:pPr marL="0" indent="0">
              <a:buNone/>
            </a:pPr>
            <a:r>
              <a:rPr lang="en-US" sz="1900" b="1" dirty="0">
                <a:latin typeface="Times New Roman" panose="02020603050405020304" pitchFamily="18" charset="0"/>
                <a:cs typeface="Times New Roman" panose="02020603050405020304" pitchFamily="18" charset="0"/>
              </a:rPr>
              <a:t>Definition:</a:t>
            </a:r>
          </a:p>
          <a:p>
            <a:pPr marL="0" indent="0">
              <a:buNone/>
            </a:pPr>
            <a:r>
              <a:rPr lang="en-US" sz="1900" dirty="0">
                <a:latin typeface="Times New Roman" panose="02020603050405020304" pitchFamily="18" charset="0"/>
                <a:cs typeface="Times New Roman" panose="02020603050405020304" pitchFamily="18" charset="0"/>
              </a:rPr>
              <a:t>Recurrent neural network (RNN) architecture designed for processing sequential data with long-range dependencies.</a:t>
            </a: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r>
              <a:rPr lang="en-US" sz="1900" b="1" dirty="0">
                <a:latin typeface="Times New Roman" panose="02020603050405020304" pitchFamily="18" charset="0"/>
                <a:cs typeface="Times New Roman" panose="02020603050405020304" pitchFamily="18" charset="0"/>
              </a:rPr>
              <a:t>Key Features:</a:t>
            </a:r>
          </a:p>
          <a:p>
            <a:pPr>
              <a:buClr>
                <a:srgbClr val="000000"/>
              </a:buClr>
              <a:buSzPct val="900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Memory Cells</a:t>
            </a:r>
          </a:p>
          <a:p>
            <a:pPr>
              <a:buClr>
                <a:srgbClr val="000000"/>
              </a:buClr>
              <a:buSzPct val="900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Forget Gate</a:t>
            </a:r>
          </a:p>
          <a:p>
            <a:pPr>
              <a:buClr>
                <a:srgbClr val="000000"/>
              </a:buClr>
              <a:buSzPct val="90000"/>
              <a:buFont typeface="Arial" panose="020B0604020202020204" pitchFamily="34" charset="0"/>
              <a:buChar char="•"/>
            </a:pPr>
            <a:r>
              <a:rPr lang="en-GB" altLang="en-US" sz="1900" dirty="0">
                <a:latin typeface="Times New Roman" panose="02020603050405020304" pitchFamily="18" charset="0"/>
                <a:cs typeface="Times New Roman" panose="02020603050405020304" pitchFamily="18" charset="0"/>
              </a:rPr>
              <a:t>input and output Gates</a:t>
            </a:r>
          </a:p>
          <a:p>
            <a:pPr>
              <a:buClr>
                <a:srgbClr val="000000"/>
              </a:buClr>
              <a:buSzPct val="90000"/>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a:p>
            <a:pPr marL="0" indent="0">
              <a:buNone/>
            </a:pPr>
            <a:r>
              <a:rPr lang="en-US" sz="1900" b="1" dirty="0">
                <a:latin typeface="Times New Roman" panose="02020603050405020304" pitchFamily="18" charset="0"/>
                <a:cs typeface="Times New Roman" panose="02020603050405020304" pitchFamily="18" charset="0"/>
              </a:rPr>
              <a:t>Usage in Gear Fault Diagnosis:</a:t>
            </a:r>
          </a:p>
          <a:p>
            <a:pPr>
              <a:buClr>
                <a:srgbClr val="000000"/>
              </a:buClr>
              <a:buSzPct val="900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Temporal Dependency Modeling</a:t>
            </a:r>
          </a:p>
          <a:p>
            <a:pPr>
              <a:buClr>
                <a:srgbClr val="000000"/>
              </a:buClr>
              <a:buSzPct val="900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Long-Term Dependency Handling</a:t>
            </a:r>
          </a:p>
          <a:p>
            <a:pPr>
              <a:buClr>
                <a:srgbClr val="000000"/>
              </a:buClr>
              <a:buSzPct val="900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Robustness: </a:t>
            </a:r>
          </a:p>
          <a:p>
            <a:pPr>
              <a:buClr>
                <a:srgbClr val="000000"/>
              </a:buClr>
              <a:buSzPct val="90000"/>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p:txBody>
      </p:sp>
      <p:pic>
        <p:nvPicPr>
          <p:cNvPr id="10" name="Picture 9" descr="Flowchart-for-LSTM-training"/>
          <p:cNvPicPr>
            <a:picLocks noChangeAspect="1"/>
          </p:cNvPicPr>
          <p:nvPr/>
        </p:nvPicPr>
        <p:blipFill>
          <a:blip r:embed="rId3"/>
          <a:stretch>
            <a:fillRect/>
          </a:stretch>
        </p:blipFill>
        <p:spPr>
          <a:xfrm>
            <a:off x="425450" y="1549400"/>
            <a:ext cx="5368290" cy="4641850"/>
          </a:xfrm>
          <a:prstGeom prst="rect">
            <a:avLst/>
          </a:prstGeom>
        </p:spPr>
      </p:pic>
      <p:sp>
        <p:nvSpPr>
          <p:cNvPr id="4" name="Date Placeholder 3"/>
          <p:cNvSpPr>
            <a:spLocks noGrp="1"/>
          </p:cNvSpPr>
          <p:nvPr>
            <p:ph type="dt" sz="half" idx="10"/>
          </p:nvPr>
        </p:nvSpPr>
        <p:spPr/>
        <p:txBody>
          <a:bodyPr/>
          <a:lstStyle/>
          <a:p>
            <a:pPr>
              <a:defRPr/>
            </a:pPr>
            <a:fld id="{A1FF3FCD-B8B9-4976-8272-35F09A9ED9F8}" type="datetime5">
              <a:rPr lang="en-US" altLang="en-US" smtClean="0"/>
              <a:t>26-May-24</a:t>
            </a:fld>
            <a:endParaRPr lang="en-US" altLang="en-US"/>
          </a:p>
        </p:txBody>
      </p:sp>
      <p:sp>
        <p:nvSpPr>
          <p:cNvPr id="6" name="Slide Number Placeholder 5"/>
          <p:cNvSpPr>
            <a:spLocks noGrp="1"/>
          </p:cNvSpPr>
          <p:nvPr>
            <p:ph type="sldNum" sz="quarter" idx="12"/>
          </p:nvPr>
        </p:nvSpPr>
        <p:spPr/>
        <p:txBody>
          <a:bodyPr/>
          <a:lstStyle/>
          <a:p>
            <a:pPr>
              <a:defRPr/>
            </a:pPr>
            <a:fld id="{54C3DD17-BAD4-47D4-860E-C6B0EF6A46B5}" type="slidenum">
              <a:rPr lang="en-US" altLang="en-US" smtClean="0"/>
              <a:t>20</a:t>
            </a:fld>
            <a:endParaRPr lang="en-US" altLang="en-US">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65735"/>
            <a:ext cx="10363200" cy="797560"/>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Equations For LSTM :</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3074" name="Picture 2" descr="https://miro.medium.com/v2/resize:fit:420/1*T9YrMjrpu5UnVUFO50WYr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000" y="1747349"/>
            <a:ext cx="3850374" cy="172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flipH="1">
            <a:off x="1016000" y="1147961"/>
            <a:ext cx="580136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The equations for the gates in LSTM are:</a:t>
            </a:r>
            <a:endParaRPr lang="en-IN" sz="2400" b="1" dirty="0">
              <a:latin typeface="Times New Roman" panose="02020603050405020304" pitchFamily="18" charset="0"/>
              <a:cs typeface="Times New Roman" panose="02020603050405020304" pitchFamily="18" charset="0"/>
            </a:endParaRPr>
          </a:p>
        </p:txBody>
      </p:sp>
      <p:pic>
        <p:nvPicPr>
          <p:cNvPr id="3076" name="Picture 4" descr="https://miro.medium.com/v2/resize:fit:431/1*jJytarmJzlYDcZ_jtDmtj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4120880"/>
            <a:ext cx="3769360" cy="20703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07440" y="3737094"/>
            <a:ext cx="984504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The equations for the cell state, candidate cell state and the final output:</a:t>
            </a:r>
          </a:p>
        </p:txBody>
      </p:sp>
      <p:sp>
        <p:nvSpPr>
          <p:cNvPr id="9" name="Date Placeholder 8"/>
          <p:cNvSpPr>
            <a:spLocks noGrp="1"/>
          </p:cNvSpPr>
          <p:nvPr>
            <p:ph type="dt" sz="half" idx="10"/>
          </p:nvPr>
        </p:nvSpPr>
        <p:spPr/>
        <p:txBody>
          <a:bodyPr/>
          <a:lstStyle/>
          <a:p>
            <a:pPr>
              <a:defRPr/>
            </a:pPr>
            <a:fld id="{E13AF6CC-8EAF-43B8-B474-6227EA9F565D}" type="datetime5">
              <a:rPr lang="en-US" altLang="en-US" smtClean="0"/>
              <a:t>26-May-24</a:t>
            </a:fld>
            <a:endParaRPr lang="en-US" altLang="en-US"/>
          </a:p>
        </p:txBody>
      </p:sp>
      <p:sp>
        <p:nvSpPr>
          <p:cNvPr id="10" name="Slide Number Placeholder 9"/>
          <p:cNvSpPr>
            <a:spLocks noGrp="1"/>
          </p:cNvSpPr>
          <p:nvPr>
            <p:ph type="sldNum" sz="quarter" idx="12"/>
          </p:nvPr>
        </p:nvSpPr>
        <p:spPr/>
        <p:txBody>
          <a:bodyPr/>
          <a:lstStyle/>
          <a:p>
            <a:pPr>
              <a:defRPr/>
            </a:pPr>
            <a:fld id="{54C3DD17-BAD4-47D4-860E-C6B0EF6A46B5}" type="slidenum">
              <a:rPr lang="en-US" altLang="en-US" smtClean="0"/>
              <a:t>21</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1132675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91520"/>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 Confusion Matrix &amp; Classification Report</a:t>
            </a:r>
            <a:endParaRPr lang="en-IN" b="1"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94266433"/>
              </p:ext>
            </p:extLst>
          </p:nvPr>
        </p:nvGraphicFramePr>
        <p:xfrm>
          <a:off x="1046672" y="975413"/>
          <a:ext cx="10363200" cy="5243513"/>
        </p:xfrm>
        <a:graphic>
          <a:graphicData uri="http://schemas.openxmlformats.org/drawingml/2006/table">
            <a:tbl>
              <a:tblPr firstRow="1" bandRow="1">
                <a:tableStyleId>{5C22544A-7EE6-4342-B048-85BDC9FD1C3A}</a:tableStyleId>
              </a:tblPr>
              <a:tblGrid>
                <a:gridCol w="5181600"/>
                <a:gridCol w="5181600"/>
              </a:tblGrid>
              <a:tr h="5243513">
                <a:tc>
                  <a:txBody>
                    <a:bodyPr/>
                    <a:lstStyle/>
                    <a:p>
                      <a:endParaRPr lang="en-IN" dirty="0"/>
                    </a:p>
                  </a:txBody>
                  <a:tcPr/>
                </a:tc>
                <a:tc>
                  <a:txBody>
                    <a:bodyPr/>
                    <a:lstStyle/>
                    <a:p>
                      <a:endParaRPr lang="en-IN" dirty="0"/>
                    </a:p>
                  </a:txBody>
                  <a:tcPr/>
                </a:tc>
              </a:tr>
            </a:tbl>
          </a:graphicData>
        </a:graphic>
      </p:graphicFrame>
      <p:pic>
        <p:nvPicPr>
          <p:cNvPr id="9" name="Picture 8"/>
          <p:cNvPicPr>
            <a:picLocks noChangeAspect="1"/>
          </p:cNvPicPr>
          <p:nvPr/>
        </p:nvPicPr>
        <p:blipFill>
          <a:blip r:embed="rId2"/>
          <a:stretch>
            <a:fillRect/>
          </a:stretch>
        </p:blipFill>
        <p:spPr>
          <a:xfrm>
            <a:off x="1449238" y="1554552"/>
            <a:ext cx="4216160" cy="40767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056" y="2208362"/>
            <a:ext cx="5092072" cy="2567711"/>
          </a:xfrm>
          <a:prstGeom prst="rect">
            <a:avLst/>
          </a:prstGeom>
        </p:spPr>
      </p:pic>
      <p:sp>
        <p:nvSpPr>
          <p:cNvPr id="3" name="Date Placeholder 2"/>
          <p:cNvSpPr>
            <a:spLocks noGrp="1"/>
          </p:cNvSpPr>
          <p:nvPr>
            <p:ph type="dt" sz="half" idx="10"/>
          </p:nvPr>
        </p:nvSpPr>
        <p:spPr/>
        <p:txBody>
          <a:bodyPr/>
          <a:lstStyle/>
          <a:p>
            <a:pPr>
              <a:defRPr/>
            </a:pPr>
            <a:fld id="{388640E4-41C1-438A-B060-82122296EB83}" type="datetime5">
              <a:rPr lang="en-US" altLang="en-US" smtClean="0"/>
              <a:t>26-May-24</a:t>
            </a:fld>
            <a:endParaRPr lang="en-US" altLang="en-US"/>
          </a:p>
        </p:txBody>
      </p:sp>
      <p:sp>
        <p:nvSpPr>
          <p:cNvPr id="4" name="Slide Number Placeholder 3"/>
          <p:cNvSpPr>
            <a:spLocks noGrp="1"/>
          </p:cNvSpPr>
          <p:nvPr>
            <p:ph type="sldNum" sz="quarter" idx="12"/>
          </p:nvPr>
        </p:nvSpPr>
        <p:spPr/>
        <p:txBody>
          <a:bodyPr/>
          <a:lstStyle/>
          <a:p>
            <a:pPr>
              <a:defRPr/>
            </a:pPr>
            <a:fld id="{54C3DD17-BAD4-47D4-860E-C6B0EF6A46B5}" type="slidenum">
              <a:rPr lang="en-US" altLang="en-US" smtClean="0"/>
              <a:t>22</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31367911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670242"/>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    Convolutional Neural Network (CNN)</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descr="WhatsApp Image 2024-03-23 at 11.43.20 AM (1)"/>
          <p:cNvPicPr>
            <a:picLocks noGrp="1"/>
          </p:cNvPicPr>
          <p:nvPr>
            <p:ph idx="1"/>
          </p:nvPr>
        </p:nvPicPr>
        <p:blipFill>
          <a:blip r:embed="rId2"/>
          <a:stretch>
            <a:fillRect/>
          </a:stretch>
        </p:blipFill>
        <p:spPr>
          <a:xfrm>
            <a:off x="1470343" y="1046480"/>
            <a:ext cx="9167177" cy="4917440"/>
          </a:xfrm>
          <a:prstGeom prst="rect">
            <a:avLst/>
          </a:prstGeom>
        </p:spPr>
      </p:pic>
      <p:sp>
        <p:nvSpPr>
          <p:cNvPr id="7" name="Date Placeholder 6"/>
          <p:cNvSpPr>
            <a:spLocks noGrp="1"/>
          </p:cNvSpPr>
          <p:nvPr>
            <p:ph type="dt" sz="half" idx="10"/>
          </p:nvPr>
        </p:nvSpPr>
        <p:spPr/>
        <p:txBody>
          <a:bodyPr/>
          <a:lstStyle/>
          <a:p>
            <a:pPr>
              <a:defRPr/>
            </a:pPr>
            <a:fld id="{A79EFFFD-4850-43C8-A235-06153E32AD68}" type="datetime5">
              <a:rPr lang="en-US" altLang="en-US" smtClean="0"/>
              <a:t>26-May-24</a:t>
            </a:fld>
            <a:endParaRPr lang="en-US" altLang="en-US"/>
          </a:p>
        </p:txBody>
      </p:sp>
      <p:sp>
        <p:nvSpPr>
          <p:cNvPr id="8" name="Slide Number Placeholder 7"/>
          <p:cNvSpPr>
            <a:spLocks noGrp="1"/>
          </p:cNvSpPr>
          <p:nvPr>
            <p:ph type="sldNum" sz="quarter" idx="12"/>
          </p:nvPr>
        </p:nvSpPr>
        <p:spPr/>
        <p:txBody>
          <a:bodyPr/>
          <a:lstStyle/>
          <a:p>
            <a:pPr>
              <a:defRPr/>
            </a:pPr>
            <a:fld id="{54C3DD17-BAD4-47D4-860E-C6B0EF6A46B5}" type="slidenum">
              <a:rPr lang="en-US" altLang="en-US" smtClean="0"/>
              <a:t>23</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20290799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107440"/>
            <a:ext cx="10363200" cy="4897120"/>
          </a:xfrm>
        </p:spPr>
        <p:txBody>
          <a:bodyPr/>
          <a:lstStyle/>
          <a:p>
            <a:pPr marL="0" indent="0">
              <a:buNone/>
            </a:pPr>
            <a:r>
              <a:rPr lang="en-IN" sz="2000" b="1" dirty="0" smtClean="0">
                <a:latin typeface="Times New Roman" panose="02020603050405020304" pitchFamily="18" charset="0"/>
                <a:cs typeface="Times New Roman" panose="02020603050405020304" pitchFamily="18" charset="0"/>
              </a:rPr>
              <a:t>Definition:</a:t>
            </a:r>
          </a:p>
          <a:p>
            <a:pPr marL="0" indent="0">
              <a:buNone/>
            </a:pPr>
            <a:r>
              <a:rPr lang="en-US" sz="2000" dirty="0">
                <a:latin typeface="Times New Roman" panose="02020603050405020304" pitchFamily="18" charset="0"/>
                <a:cs typeface="Times New Roman" panose="02020603050405020304" pitchFamily="18" charset="0"/>
              </a:rPr>
              <a:t>Convolutional neural network (CNN) architecture designed for processing image data with hierarchical feature extraction.</a:t>
            </a:r>
          </a:p>
          <a:p>
            <a:pPr marL="0" indent="0">
              <a:buNone/>
            </a:pPr>
            <a:r>
              <a:rPr lang="en-US" sz="2000" b="1" dirty="0">
                <a:latin typeface="Times New Roman" panose="02020603050405020304" pitchFamily="18" charset="0"/>
                <a:cs typeface="Times New Roman" panose="02020603050405020304" pitchFamily="18" charset="0"/>
              </a:rPr>
              <a:t>Key Features: </a:t>
            </a:r>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Convolutional Layers</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Pooling Layers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Activation </a:t>
            </a:r>
            <a:r>
              <a:rPr lang="en-US" sz="2000" dirty="0">
                <a:latin typeface="Times New Roman" panose="02020603050405020304" pitchFamily="18" charset="0"/>
                <a:cs typeface="Times New Roman" panose="02020603050405020304" pitchFamily="18" charset="0"/>
              </a:rPr>
              <a:t>Functions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Fully </a:t>
            </a:r>
            <a:r>
              <a:rPr lang="en-US" sz="2000" dirty="0">
                <a:latin typeface="Times New Roman" panose="02020603050405020304" pitchFamily="18" charset="0"/>
                <a:cs typeface="Times New Roman" panose="02020603050405020304" pitchFamily="18" charset="0"/>
              </a:rPr>
              <a:t>Connected Layers</a:t>
            </a:r>
          </a:p>
          <a:p>
            <a:pPr marL="0" indent="0">
              <a:buNone/>
            </a:pPr>
            <a:r>
              <a:rPr lang="en-US" sz="2000" b="1" dirty="0">
                <a:latin typeface="Times New Roman" panose="02020603050405020304" pitchFamily="18" charset="0"/>
                <a:cs typeface="Times New Roman" panose="02020603050405020304" pitchFamily="18" charset="0"/>
              </a:rPr>
              <a:t>Usage in Image Recognition</a:t>
            </a:r>
            <a:r>
              <a:rPr lang="en-US" sz="2000" b="1"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Hierarchical Feature Extraction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Spatial </a:t>
            </a:r>
            <a:r>
              <a:rPr lang="en-US" sz="2000" dirty="0">
                <a:latin typeface="Times New Roman" panose="02020603050405020304" pitchFamily="18" charset="0"/>
                <a:cs typeface="Times New Roman" panose="02020603050405020304" pitchFamily="18" charset="0"/>
              </a:rPr>
              <a:t>Invariance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Robustness </a:t>
            </a:r>
            <a:r>
              <a:rPr lang="en-US" sz="2000" dirty="0">
                <a:latin typeface="Times New Roman" panose="02020603050405020304" pitchFamily="18" charset="0"/>
                <a:cs typeface="Times New Roman" panose="02020603050405020304" pitchFamily="18" charset="0"/>
              </a:rPr>
              <a:t>to Variations</a:t>
            </a:r>
          </a:p>
          <a:p>
            <a:pPr marL="0" indent="0">
              <a:buNone/>
            </a:pPr>
            <a:endParaRPr lang="en-IN" dirty="0"/>
          </a:p>
        </p:txBody>
      </p:sp>
      <p:sp>
        <p:nvSpPr>
          <p:cNvPr id="7" name="Title 6"/>
          <p:cNvSpPr>
            <a:spLocks noGrp="1"/>
          </p:cNvSpPr>
          <p:nvPr>
            <p:ph type="title"/>
          </p:nvPr>
        </p:nvSpPr>
        <p:spPr>
          <a:xfrm>
            <a:off x="1219200" y="274638"/>
            <a:ext cx="10363200" cy="700722"/>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    Convolutional Neural Network (CNN)</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9" name="Date Placeholder 8"/>
          <p:cNvSpPr>
            <a:spLocks noGrp="1"/>
          </p:cNvSpPr>
          <p:nvPr>
            <p:ph type="dt" sz="half" idx="10"/>
          </p:nvPr>
        </p:nvSpPr>
        <p:spPr/>
        <p:txBody>
          <a:bodyPr/>
          <a:lstStyle/>
          <a:p>
            <a:pPr>
              <a:defRPr/>
            </a:pPr>
            <a:fld id="{E1C68C35-3A28-4ECF-880D-778443BC214E}" type="datetime5">
              <a:rPr lang="en-US" altLang="en-US" smtClean="0"/>
              <a:t>26-May-24</a:t>
            </a:fld>
            <a:endParaRPr lang="en-US" altLang="en-US"/>
          </a:p>
        </p:txBody>
      </p:sp>
      <p:sp>
        <p:nvSpPr>
          <p:cNvPr id="10" name="Slide Number Placeholder 9"/>
          <p:cNvSpPr>
            <a:spLocks noGrp="1"/>
          </p:cNvSpPr>
          <p:nvPr>
            <p:ph type="sldNum" sz="quarter" idx="12"/>
          </p:nvPr>
        </p:nvSpPr>
        <p:spPr/>
        <p:txBody>
          <a:bodyPr/>
          <a:lstStyle/>
          <a:p>
            <a:pPr>
              <a:defRPr/>
            </a:pPr>
            <a:fld id="{54C3DD17-BAD4-47D4-860E-C6B0EF6A46B5}" type="slidenum">
              <a:rPr lang="en-US" altLang="en-US" smtClean="0"/>
              <a:t>24</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19040616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8400" y="81280"/>
            <a:ext cx="10363200" cy="812800"/>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  Confusion Matrix &amp; Classification Report</a:t>
            </a:r>
            <a:endParaRPr lang="en-IN" b="1"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69698082"/>
              </p:ext>
            </p:extLst>
          </p:nvPr>
        </p:nvGraphicFramePr>
        <p:xfrm>
          <a:off x="804863" y="1066800"/>
          <a:ext cx="10777538" cy="5222240"/>
        </p:xfrm>
        <a:graphic>
          <a:graphicData uri="http://schemas.openxmlformats.org/drawingml/2006/table">
            <a:tbl>
              <a:tblPr firstRow="1" bandRow="1">
                <a:tableStyleId>{5C22544A-7EE6-4342-B048-85BDC9FD1C3A}</a:tableStyleId>
              </a:tblPr>
              <a:tblGrid>
                <a:gridCol w="5388769"/>
                <a:gridCol w="5388769"/>
              </a:tblGrid>
              <a:tr h="5222240">
                <a:tc>
                  <a:txBody>
                    <a:bodyPr/>
                    <a:lstStyle/>
                    <a:p>
                      <a:endParaRPr lang="en-IN" dirty="0"/>
                    </a:p>
                  </a:txBody>
                  <a:tcPr/>
                </a:tc>
                <a:tc>
                  <a:txBody>
                    <a:bodyPr/>
                    <a:lstStyle/>
                    <a:p>
                      <a:endParaRPr lang="en-IN" dirty="0"/>
                    </a:p>
                  </a:txBody>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592" y="1570224"/>
            <a:ext cx="4141728" cy="41239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560" y="2207074"/>
            <a:ext cx="5201920" cy="2557966"/>
          </a:xfrm>
          <a:prstGeom prst="rect">
            <a:avLst/>
          </a:prstGeom>
        </p:spPr>
      </p:pic>
      <p:sp>
        <p:nvSpPr>
          <p:cNvPr id="9" name="Date Placeholder 8"/>
          <p:cNvSpPr>
            <a:spLocks noGrp="1"/>
          </p:cNvSpPr>
          <p:nvPr>
            <p:ph type="dt" sz="half" idx="10"/>
          </p:nvPr>
        </p:nvSpPr>
        <p:spPr/>
        <p:txBody>
          <a:bodyPr/>
          <a:lstStyle/>
          <a:p>
            <a:pPr>
              <a:defRPr/>
            </a:pPr>
            <a:fld id="{10C1F75B-B318-4BED-9E5F-6EF25D9656E5}" type="datetime5">
              <a:rPr lang="en-US" altLang="en-US" smtClean="0"/>
              <a:t>26-May-24</a:t>
            </a:fld>
            <a:endParaRPr lang="en-US" altLang="en-US"/>
          </a:p>
        </p:txBody>
      </p:sp>
      <p:sp>
        <p:nvSpPr>
          <p:cNvPr id="10" name="Slide Number Placeholder 9"/>
          <p:cNvSpPr>
            <a:spLocks noGrp="1"/>
          </p:cNvSpPr>
          <p:nvPr>
            <p:ph type="sldNum" sz="quarter" idx="12"/>
          </p:nvPr>
        </p:nvSpPr>
        <p:spPr/>
        <p:txBody>
          <a:bodyPr/>
          <a:lstStyle/>
          <a:p>
            <a:pPr>
              <a:defRPr/>
            </a:pPr>
            <a:fld id="{54C3DD17-BAD4-47D4-860E-C6B0EF6A46B5}" type="slidenum">
              <a:rPr lang="en-US" altLang="en-US" smtClean="0"/>
              <a:t>25</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38480819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95738"/>
            <a:ext cx="10363200" cy="777558"/>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              Hybrid CNN - LSTM</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idx="1"/>
          </p:nvPr>
        </p:nvPicPr>
        <p:blipFill>
          <a:blip r:embed="rId2"/>
          <a:stretch>
            <a:fillRect/>
          </a:stretch>
        </p:blipFill>
        <p:spPr>
          <a:xfrm>
            <a:off x="1150770" y="1300480"/>
            <a:ext cx="10123433" cy="4632959"/>
          </a:xfrm>
          <a:prstGeom prst="rect">
            <a:avLst/>
          </a:prstGeom>
        </p:spPr>
      </p:pic>
      <p:sp>
        <p:nvSpPr>
          <p:cNvPr id="10" name="Date Placeholder 9"/>
          <p:cNvSpPr>
            <a:spLocks noGrp="1"/>
          </p:cNvSpPr>
          <p:nvPr>
            <p:ph type="dt" sz="half" idx="10"/>
          </p:nvPr>
        </p:nvSpPr>
        <p:spPr/>
        <p:txBody>
          <a:bodyPr/>
          <a:lstStyle/>
          <a:p>
            <a:pPr>
              <a:defRPr/>
            </a:pPr>
            <a:fld id="{B3977874-F240-478D-B40B-8509535F50AD}" type="datetime5">
              <a:rPr lang="en-US" altLang="en-US" smtClean="0"/>
              <a:t>26-May-24</a:t>
            </a:fld>
            <a:endParaRPr lang="en-US" altLang="en-US"/>
          </a:p>
        </p:txBody>
      </p:sp>
      <p:sp>
        <p:nvSpPr>
          <p:cNvPr id="11" name="Slide Number Placeholder 10"/>
          <p:cNvSpPr>
            <a:spLocks noGrp="1"/>
          </p:cNvSpPr>
          <p:nvPr>
            <p:ph type="sldNum" sz="quarter" idx="12"/>
          </p:nvPr>
        </p:nvSpPr>
        <p:spPr/>
        <p:txBody>
          <a:bodyPr/>
          <a:lstStyle/>
          <a:p>
            <a:pPr>
              <a:defRPr/>
            </a:pPr>
            <a:fld id="{54C3DD17-BAD4-47D4-860E-C6B0EF6A46B5}" type="slidenum">
              <a:rPr lang="en-US" altLang="en-US" smtClean="0"/>
              <a:t>26</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12122779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8400" y="122238"/>
            <a:ext cx="10363200" cy="761682"/>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   Confusion Matrix &amp; Classification Report</a:t>
            </a:r>
            <a:endParaRPr lang="en-IN" b="1"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67254913"/>
              </p:ext>
            </p:extLst>
          </p:nvPr>
        </p:nvGraphicFramePr>
        <p:xfrm>
          <a:off x="955040" y="883920"/>
          <a:ext cx="10627360" cy="5445760"/>
        </p:xfrm>
        <a:graphic>
          <a:graphicData uri="http://schemas.openxmlformats.org/drawingml/2006/table">
            <a:tbl>
              <a:tblPr firstRow="1" bandRow="1">
                <a:tableStyleId>{5C22544A-7EE6-4342-B048-85BDC9FD1C3A}</a:tableStyleId>
              </a:tblPr>
              <a:tblGrid>
                <a:gridCol w="5313680"/>
                <a:gridCol w="5313680"/>
              </a:tblGrid>
              <a:tr h="5445760">
                <a:tc>
                  <a:txBody>
                    <a:bodyPr/>
                    <a:lstStyle/>
                    <a:p>
                      <a:endParaRPr lang="en-IN" dirty="0"/>
                    </a:p>
                  </a:txBody>
                  <a:tcPr/>
                </a:tc>
                <a:tc>
                  <a:txBody>
                    <a:bodyPr/>
                    <a:lstStyle/>
                    <a:p>
                      <a:endParaRPr lang="en-IN" dirty="0"/>
                    </a:p>
                  </a:txBody>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272" y="1478784"/>
            <a:ext cx="4070608" cy="41239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246" y="2153920"/>
            <a:ext cx="5191354" cy="2560320"/>
          </a:xfrm>
          <a:prstGeom prst="rect">
            <a:avLst/>
          </a:prstGeom>
        </p:spPr>
      </p:pic>
      <p:sp>
        <p:nvSpPr>
          <p:cNvPr id="9" name="Date Placeholder 8"/>
          <p:cNvSpPr>
            <a:spLocks noGrp="1"/>
          </p:cNvSpPr>
          <p:nvPr>
            <p:ph type="dt" sz="half" idx="10"/>
          </p:nvPr>
        </p:nvSpPr>
        <p:spPr/>
        <p:txBody>
          <a:bodyPr/>
          <a:lstStyle/>
          <a:p>
            <a:pPr>
              <a:defRPr/>
            </a:pPr>
            <a:fld id="{7539FE91-8E2D-4305-BE2A-1AD8025F8054}" type="datetime5">
              <a:rPr lang="en-US" altLang="en-US" smtClean="0"/>
              <a:t>26-May-24</a:t>
            </a:fld>
            <a:endParaRPr lang="en-US" altLang="en-US"/>
          </a:p>
        </p:txBody>
      </p:sp>
      <p:sp>
        <p:nvSpPr>
          <p:cNvPr id="10" name="Slide Number Placeholder 9"/>
          <p:cNvSpPr>
            <a:spLocks noGrp="1"/>
          </p:cNvSpPr>
          <p:nvPr>
            <p:ph type="sldNum" sz="quarter" idx="12"/>
          </p:nvPr>
        </p:nvSpPr>
        <p:spPr/>
        <p:txBody>
          <a:bodyPr/>
          <a:lstStyle/>
          <a:p>
            <a:pPr>
              <a:defRPr/>
            </a:pPr>
            <a:fld id="{54C3DD17-BAD4-47D4-860E-C6B0EF6A46B5}" type="slidenum">
              <a:rPr lang="en-US" altLang="en-US" smtClean="0"/>
              <a:t>27</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34801030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71120"/>
            <a:ext cx="10363200" cy="690880"/>
          </a:xfrm>
        </p:spPr>
        <p:txBody>
          <a:bodyPr/>
          <a:lstStyle/>
          <a:p>
            <a:r>
              <a:rPr lang="en-IN" b="1" dirty="0" smtClean="0">
                <a:solidFill>
                  <a:schemeClr val="tx1"/>
                </a:solidFill>
                <a:latin typeface="Times New Roman" panose="02020603050405020304" pitchFamily="18" charset="0"/>
                <a:cs typeface="Times New Roman" panose="02020603050405020304" pitchFamily="18" charset="0"/>
              </a:rPr>
              <a:t>                              Results</a:t>
            </a:r>
            <a:endParaRPr lang="en-IN" b="1" dirty="0">
              <a:solidFill>
                <a:schemeClr val="tx1"/>
              </a:solidFill>
              <a:latin typeface="Times New Roman" panose="02020603050405020304" pitchFamily="18" charset="0"/>
              <a:cs typeface="Times New Roman" panose="02020603050405020304" pitchFamily="18" charset="0"/>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214012068"/>
              </p:ext>
            </p:extLst>
          </p:nvPr>
        </p:nvGraphicFramePr>
        <p:xfrm>
          <a:off x="804862" y="1005840"/>
          <a:ext cx="10777538" cy="5017008"/>
        </p:xfrm>
        <a:graphic>
          <a:graphicData uri="http://schemas.openxmlformats.org/drawingml/2006/table">
            <a:tbl>
              <a:tblPr firstRow="1" bandRow="1">
                <a:tableStyleId>{5C22544A-7EE6-4342-B048-85BDC9FD1C3A}</a:tableStyleId>
              </a:tblPr>
              <a:tblGrid>
                <a:gridCol w="7597458"/>
                <a:gridCol w="3180080"/>
              </a:tblGrid>
              <a:tr h="853440">
                <a:tc>
                  <a:txBody>
                    <a:bodyPr/>
                    <a:lstStyle/>
                    <a:p>
                      <a:r>
                        <a:rPr lang="en-IN" sz="3600" dirty="0" smtClean="0">
                          <a:latin typeface="Times New Roman" panose="02020603050405020304" pitchFamily="18" charset="0"/>
                          <a:cs typeface="Times New Roman" panose="02020603050405020304" pitchFamily="18" charset="0"/>
                        </a:rPr>
                        <a:t>                    Algorithms</a:t>
                      </a:r>
                      <a:endParaRPr lang="en-IN" sz="3600" dirty="0">
                        <a:latin typeface="Times New Roman" panose="02020603050405020304" pitchFamily="18" charset="0"/>
                        <a:cs typeface="Times New Roman" panose="02020603050405020304" pitchFamily="18" charset="0"/>
                      </a:endParaRPr>
                    </a:p>
                  </a:txBody>
                  <a:tcPr/>
                </a:tc>
                <a:tc>
                  <a:txBody>
                    <a:bodyPr/>
                    <a:lstStyle/>
                    <a:p>
                      <a:r>
                        <a:rPr lang="en-IN" sz="3600" dirty="0" smtClean="0">
                          <a:latin typeface="Times New Roman" panose="02020603050405020304" pitchFamily="18" charset="0"/>
                          <a:cs typeface="Times New Roman" panose="02020603050405020304" pitchFamily="18" charset="0"/>
                        </a:rPr>
                        <a:t>    Accuracy</a:t>
                      </a:r>
                      <a:endParaRPr lang="en-IN" sz="3600" dirty="0">
                        <a:latin typeface="Times New Roman" panose="02020603050405020304" pitchFamily="18" charset="0"/>
                        <a:cs typeface="Times New Roman" panose="02020603050405020304" pitchFamily="18" charset="0"/>
                      </a:endParaRPr>
                    </a:p>
                  </a:txBody>
                  <a:tcPr/>
                </a:tc>
              </a:tr>
              <a:tr h="1040892">
                <a:tc>
                  <a:txBody>
                    <a:bodyPr/>
                    <a:lstStyle/>
                    <a:p>
                      <a:r>
                        <a:rPr lang="en-IN" sz="3200" b="1" dirty="0" smtClean="0">
                          <a:latin typeface="Times New Roman" panose="02020603050405020304" pitchFamily="18" charset="0"/>
                          <a:cs typeface="Times New Roman" panose="02020603050405020304" pitchFamily="18" charset="0"/>
                        </a:rPr>
                        <a:t>      </a:t>
                      </a:r>
                      <a:r>
                        <a:rPr lang="en-IN" sz="3200" b="1" baseline="0" dirty="0" smtClean="0">
                          <a:latin typeface="Times New Roman" panose="02020603050405020304" pitchFamily="18" charset="0"/>
                          <a:cs typeface="Times New Roman" panose="02020603050405020304" pitchFamily="18" charset="0"/>
                        </a:rPr>
                        <a:t> </a:t>
                      </a:r>
                      <a:r>
                        <a:rPr lang="en-IN" sz="2800" b="1" dirty="0" smtClean="0">
                          <a:latin typeface="Times New Roman" panose="02020603050405020304" pitchFamily="18" charset="0"/>
                          <a:cs typeface="Times New Roman" panose="02020603050405020304" pitchFamily="18" charset="0"/>
                        </a:rPr>
                        <a:t>Random Forest</a:t>
                      </a:r>
                      <a:r>
                        <a:rPr lang="en-IN" sz="2800" b="1" baseline="0" dirty="0" smtClean="0">
                          <a:latin typeface="Times New Roman" panose="02020603050405020304" pitchFamily="18" charset="0"/>
                          <a:cs typeface="Times New Roman" panose="02020603050405020304" pitchFamily="18" charset="0"/>
                        </a:rPr>
                        <a:t> Tree</a:t>
                      </a:r>
                      <a:endParaRPr lang="en-IN" sz="2800" b="1" dirty="0">
                        <a:latin typeface="Times New Roman" panose="02020603050405020304" pitchFamily="18" charset="0"/>
                        <a:cs typeface="Times New Roman" panose="02020603050405020304" pitchFamily="18" charset="0"/>
                      </a:endParaRPr>
                    </a:p>
                  </a:txBody>
                  <a:tcPr/>
                </a:tc>
                <a:tc>
                  <a:txBody>
                    <a:bodyPr/>
                    <a:lstStyle/>
                    <a:p>
                      <a:r>
                        <a:rPr lang="en-IN" sz="2800" b="1" dirty="0" smtClean="0">
                          <a:latin typeface="Times New Roman" panose="02020603050405020304" pitchFamily="18" charset="0"/>
                          <a:cs typeface="Times New Roman" panose="02020603050405020304" pitchFamily="18" charset="0"/>
                        </a:rPr>
                        <a:t>             59%</a:t>
                      </a:r>
                      <a:endParaRPr lang="en-IN" sz="2800" b="1" dirty="0">
                        <a:latin typeface="Times New Roman" panose="02020603050405020304" pitchFamily="18" charset="0"/>
                        <a:cs typeface="Times New Roman" panose="02020603050405020304" pitchFamily="18" charset="0"/>
                      </a:endParaRPr>
                    </a:p>
                  </a:txBody>
                  <a:tcPr/>
                </a:tc>
              </a:tr>
              <a:tr h="1040892">
                <a:tc>
                  <a:txBody>
                    <a:bodyPr/>
                    <a:lstStyle/>
                    <a:p>
                      <a:r>
                        <a:rPr lang="en-IN" sz="2800" b="1" dirty="0" smtClean="0">
                          <a:latin typeface="Times New Roman" panose="02020603050405020304" pitchFamily="18" charset="0"/>
                          <a:cs typeface="Times New Roman" panose="02020603050405020304" pitchFamily="18" charset="0"/>
                        </a:rPr>
                        <a:t>        Long Short Term</a:t>
                      </a:r>
                      <a:r>
                        <a:rPr lang="en-IN" sz="2800" b="1" baseline="0" dirty="0" smtClean="0">
                          <a:latin typeface="Times New Roman" panose="02020603050405020304" pitchFamily="18" charset="0"/>
                          <a:cs typeface="Times New Roman" panose="02020603050405020304" pitchFamily="18" charset="0"/>
                        </a:rPr>
                        <a:t> Memory (LSTM)</a:t>
                      </a:r>
                      <a:endParaRPr lang="en-IN" sz="2800" b="1" dirty="0">
                        <a:latin typeface="Times New Roman" panose="02020603050405020304" pitchFamily="18" charset="0"/>
                        <a:cs typeface="Times New Roman" panose="02020603050405020304" pitchFamily="18" charset="0"/>
                      </a:endParaRPr>
                    </a:p>
                  </a:txBody>
                  <a:tcPr/>
                </a:tc>
                <a:tc>
                  <a:txBody>
                    <a:bodyPr/>
                    <a:lstStyle/>
                    <a:p>
                      <a:r>
                        <a:rPr lang="en-IN" sz="2800" b="1" dirty="0" smtClean="0">
                          <a:latin typeface="Times New Roman" panose="02020603050405020304" pitchFamily="18" charset="0"/>
                          <a:cs typeface="Times New Roman" panose="02020603050405020304" pitchFamily="18" charset="0"/>
                        </a:rPr>
                        <a:t>             74%</a:t>
                      </a:r>
                      <a:endParaRPr lang="en-IN" sz="2800" b="1" dirty="0">
                        <a:latin typeface="Times New Roman" panose="02020603050405020304" pitchFamily="18" charset="0"/>
                        <a:cs typeface="Times New Roman" panose="02020603050405020304" pitchFamily="18" charset="0"/>
                      </a:endParaRPr>
                    </a:p>
                  </a:txBody>
                  <a:tcPr/>
                </a:tc>
              </a:tr>
              <a:tr h="1040892">
                <a:tc>
                  <a:txBody>
                    <a:bodyPr/>
                    <a:lstStyle/>
                    <a:p>
                      <a:r>
                        <a:rPr lang="en-IN" sz="2800" b="1" dirty="0" smtClean="0">
                          <a:latin typeface="Times New Roman" panose="02020603050405020304" pitchFamily="18" charset="0"/>
                          <a:cs typeface="Times New Roman" panose="02020603050405020304" pitchFamily="18" charset="0"/>
                        </a:rPr>
                        <a:t>       Convolutional</a:t>
                      </a:r>
                      <a:r>
                        <a:rPr lang="en-IN" sz="2800" b="1" baseline="0" dirty="0" smtClean="0">
                          <a:latin typeface="Times New Roman" panose="02020603050405020304" pitchFamily="18" charset="0"/>
                          <a:cs typeface="Times New Roman" panose="02020603050405020304" pitchFamily="18" charset="0"/>
                        </a:rPr>
                        <a:t> Neural Network (CNN)</a:t>
                      </a:r>
                      <a:endParaRPr lang="en-IN" sz="2800" b="1" dirty="0">
                        <a:latin typeface="Times New Roman" panose="02020603050405020304" pitchFamily="18" charset="0"/>
                        <a:cs typeface="Times New Roman" panose="02020603050405020304" pitchFamily="18" charset="0"/>
                      </a:endParaRPr>
                    </a:p>
                  </a:txBody>
                  <a:tcPr/>
                </a:tc>
                <a:tc>
                  <a:txBody>
                    <a:bodyPr/>
                    <a:lstStyle/>
                    <a:p>
                      <a:r>
                        <a:rPr lang="en-IN" sz="2800" b="1" dirty="0" smtClean="0">
                          <a:latin typeface="Times New Roman" panose="02020603050405020304" pitchFamily="18" charset="0"/>
                          <a:cs typeface="Times New Roman" panose="02020603050405020304" pitchFamily="18" charset="0"/>
                        </a:rPr>
                        <a:t>             96%</a:t>
                      </a:r>
                      <a:endParaRPr lang="en-IN" sz="2800" b="1" dirty="0">
                        <a:latin typeface="Times New Roman" panose="02020603050405020304" pitchFamily="18" charset="0"/>
                        <a:cs typeface="Times New Roman" panose="02020603050405020304" pitchFamily="18" charset="0"/>
                      </a:endParaRPr>
                    </a:p>
                  </a:txBody>
                  <a:tcPr/>
                </a:tc>
              </a:tr>
              <a:tr h="1040892">
                <a:tc>
                  <a:txBody>
                    <a:bodyPr/>
                    <a:lstStyle/>
                    <a:p>
                      <a:r>
                        <a:rPr lang="en-IN" sz="2800" b="1" dirty="0" smtClean="0">
                          <a:latin typeface="Times New Roman" panose="02020603050405020304" pitchFamily="18" charset="0"/>
                          <a:cs typeface="Times New Roman" panose="02020603050405020304" pitchFamily="18" charset="0"/>
                        </a:rPr>
                        <a:t>       Hybrid CNN -</a:t>
                      </a:r>
                      <a:r>
                        <a:rPr lang="en-IN" sz="2800" b="1" baseline="0" dirty="0" smtClean="0">
                          <a:latin typeface="Times New Roman" panose="02020603050405020304" pitchFamily="18" charset="0"/>
                          <a:cs typeface="Times New Roman" panose="02020603050405020304" pitchFamily="18" charset="0"/>
                        </a:rPr>
                        <a:t> LSTM</a:t>
                      </a:r>
                      <a:endParaRPr lang="en-IN" sz="2800" b="1" dirty="0">
                        <a:latin typeface="Times New Roman" panose="02020603050405020304" pitchFamily="18" charset="0"/>
                        <a:cs typeface="Times New Roman" panose="02020603050405020304" pitchFamily="18" charset="0"/>
                      </a:endParaRPr>
                    </a:p>
                  </a:txBody>
                  <a:tcPr/>
                </a:tc>
                <a:tc>
                  <a:txBody>
                    <a:bodyPr/>
                    <a:lstStyle/>
                    <a:p>
                      <a:r>
                        <a:rPr lang="en-IN" sz="2800" b="1" dirty="0" smtClean="0">
                          <a:latin typeface="Times New Roman" panose="02020603050405020304" pitchFamily="18" charset="0"/>
                          <a:cs typeface="Times New Roman" panose="02020603050405020304" pitchFamily="18" charset="0"/>
                        </a:rPr>
                        <a:t>             99%</a:t>
                      </a:r>
                      <a:endParaRPr lang="en-IN" sz="2800" b="1" dirty="0">
                        <a:latin typeface="Times New Roman" panose="02020603050405020304" pitchFamily="18" charset="0"/>
                        <a:cs typeface="Times New Roman" panose="02020603050405020304" pitchFamily="18" charset="0"/>
                      </a:endParaRPr>
                    </a:p>
                  </a:txBody>
                  <a:tcPr/>
                </a:tc>
              </a:tr>
            </a:tbl>
          </a:graphicData>
        </a:graphic>
      </p:graphicFrame>
      <p:sp>
        <p:nvSpPr>
          <p:cNvPr id="9" name="Date Placeholder 8"/>
          <p:cNvSpPr>
            <a:spLocks noGrp="1"/>
          </p:cNvSpPr>
          <p:nvPr>
            <p:ph type="dt" sz="half" idx="10"/>
          </p:nvPr>
        </p:nvSpPr>
        <p:spPr/>
        <p:txBody>
          <a:bodyPr/>
          <a:lstStyle/>
          <a:p>
            <a:pPr>
              <a:defRPr/>
            </a:pPr>
            <a:fld id="{FEC2BCEF-2DF5-4EF1-8B2F-7BCFA8F1C7E2}" type="datetime5">
              <a:rPr lang="en-US" altLang="en-US" smtClean="0"/>
              <a:t>26-May-24</a:t>
            </a:fld>
            <a:endParaRPr lang="en-US" altLang="en-US"/>
          </a:p>
        </p:txBody>
      </p:sp>
      <p:sp>
        <p:nvSpPr>
          <p:cNvPr id="10" name="Slide Number Placeholder 9"/>
          <p:cNvSpPr>
            <a:spLocks noGrp="1"/>
          </p:cNvSpPr>
          <p:nvPr>
            <p:ph type="sldNum" sz="quarter" idx="12"/>
          </p:nvPr>
        </p:nvSpPr>
        <p:spPr/>
        <p:txBody>
          <a:bodyPr/>
          <a:lstStyle/>
          <a:p>
            <a:pPr>
              <a:defRPr/>
            </a:pPr>
            <a:fld id="{54C3DD17-BAD4-47D4-860E-C6B0EF6A46B5}" type="slidenum">
              <a:rPr lang="en-US" altLang="en-US" smtClean="0"/>
              <a:t>28</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16934107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690" y="274638"/>
            <a:ext cx="7372709" cy="657015"/>
          </a:xfrm>
        </p:spPr>
        <p:txBody>
          <a:bodyPr/>
          <a:lstStyle/>
          <a:p>
            <a:r>
              <a:rPr lang="en-IN" b="1" dirty="0">
                <a:solidFill>
                  <a:schemeClr val="tx1"/>
                </a:solidFill>
                <a:latin typeface="Times New Roman" panose="02020603050405020304" pitchFamily="18" charset="0"/>
                <a:cs typeface="Times New Roman" panose="02020603050405020304" pitchFamily="18" charset="0"/>
              </a:rPr>
              <a:t>CONCLUSION</a:t>
            </a:r>
            <a:endParaRPr lang="en-IN" dirty="0"/>
          </a:p>
        </p:txBody>
      </p:sp>
      <p:sp>
        <p:nvSpPr>
          <p:cNvPr id="3" name="Content Placeholder 2"/>
          <p:cNvSpPr>
            <a:spLocks noGrp="1"/>
          </p:cNvSpPr>
          <p:nvPr>
            <p:ph idx="1"/>
          </p:nvPr>
        </p:nvSpPr>
        <p:spPr>
          <a:xfrm>
            <a:off x="785005" y="871268"/>
            <a:ext cx="10797396" cy="5148532"/>
          </a:xfrm>
        </p:spPr>
        <p:txBody>
          <a:bodyPr/>
          <a:lstStyle/>
          <a:p>
            <a:r>
              <a:rPr lang="en-US" sz="2400" dirty="0">
                <a:latin typeface="Times New Roman" panose="02020603050405020304" pitchFamily="18" charset="0"/>
                <a:cs typeface="Times New Roman" panose="02020603050405020304" pitchFamily="18" charset="0"/>
              </a:rPr>
              <a:t>Our project focuses on diagnosing gear faults in industrial machinery using machine learning techniques. We start with data preprocessing, including noise removal, normalization, and feature extraction from vibration signals. Visualization helps us understand the distribution of healthy and faulty samples.</a:t>
            </a:r>
          </a:p>
          <a:p>
            <a:r>
              <a:rPr lang="en-US" sz="2400" dirty="0">
                <a:latin typeface="Times New Roman" panose="02020603050405020304" pitchFamily="18" charset="0"/>
                <a:cs typeface="Times New Roman" panose="02020603050405020304" pitchFamily="18" charset="0"/>
              </a:rPr>
              <a:t>We employ Random Forest, CNN, and LSTM for classifying the vibration signals. Random Forest uses multiple decision trees, CNN processes grid-like data, and LSTM captures temporal dependencies. These models help in accurate fault diagnosis, improving machinery maintenance efficiency and reliability.</a:t>
            </a:r>
          </a:p>
          <a:p>
            <a:r>
              <a:rPr lang="en-US" sz="2400" dirty="0">
                <a:latin typeface="Times New Roman" panose="02020603050405020304" pitchFamily="18" charset="0"/>
                <a:cs typeface="Times New Roman" panose="02020603050405020304" pitchFamily="18" charset="0"/>
              </a:rPr>
              <a:t>Our approach includes model interpretability through feature visualization and coarse localization maps, ensuring we understand the reasoning behind predictions. We also incorporate domain knowledge and physics-informed learning techniques to enhance model robustness.</a:t>
            </a: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B7C8D78A-6B91-4037-8AA4-1AE885F4181A}" type="datetime5">
              <a:rPr lang="en-US" altLang="en-US" smtClean="0"/>
              <a:t>26-May-24</a:t>
            </a:fld>
            <a:endParaRPr lang="en-US" altLang="en-US"/>
          </a:p>
        </p:txBody>
      </p:sp>
      <p:sp>
        <p:nvSpPr>
          <p:cNvPr id="5" name="Slide Number Placeholder 4"/>
          <p:cNvSpPr>
            <a:spLocks noGrp="1"/>
          </p:cNvSpPr>
          <p:nvPr>
            <p:ph type="sldNum" sz="quarter" idx="12"/>
          </p:nvPr>
        </p:nvSpPr>
        <p:spPr/>
        <p:txBody>
          <a:bodyPr/>
          <a:lstStyle/>
          <a:p>
            <a:pPr>
              <a:defRPr/>
            </a:pPr>
            <a:fld id="{54C3DD17-BAD4-47D4-860E-C6B0EF6A46B5}" type="slidenum">
              <a:rPr lang="en-US" altLang="en-US" smtClean="0"/>
              <a:t>29</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329833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9882996" cy="717400"/>
          </a:xfrm>
        </p:spPr>
        <p:txBody>
          <a:bodyPr/>
          <a:lstStyle/>
          <a:p>
            <a:pPr algn="ctr"/>
            <a:r>
              <a:rPr lang="en-IN" b="1" dirty="0" smtClean="0">
                <a:solidFill>
                  <a:schemeClr val="tx1"/>
                </a:solidFill>
                <a:latin typeface="Times New Roman" panose="02020603050405020304" pitchFamily="18" charset="0"/>
                <a:cs typeface="Times New Roman" panose="02020603050405020304" pitchFamily="18" charset="0"/>
              </a:rPr>
              <a:t>ABSTRACT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24619" y="992038"/>
            <a:ext cx="10857781" cy="5027762"/>
          </a:xfrm>
        </p:spPr>
        <p:txBody>
          <a:bodyPr/>
          <a:lstStyle/>
          <a:p>
            <a:r>
              <a:rPr lang="en-US" sz="2400" dirty="0" smtClean="0">
                <a:latin typeface="Times New Roman" panose="02020603050405020304" pitchFamily="18" charset="0"/>
                <a:cs typeface="Times New Roman" panose="02020603050405020304" pitchFamily="18" charset="0"/>
              </a:rPr>
              <a:t>Gearbox </a:t>
            </a:r>
            <a:r>
              <a:rPr lang="en-US" sz="2400" dirty="0">
                <a:latin typeface="Times New Roman" panose="02020603050405020304" pitchFamily="18" charset="0"/>
                <a:cs typeface="Times New Roman" panose="02020603050405020304" pitchFamily="18" charset="0"/>
              </a:rPr>
              <a:t>fault diagnosis is essential for maintaining machinery reliability, with vibration signals serving as primary diagnostic indicators. This paper provides an overview of recent advancements in vibration-based condition monitoring, focusing on gearbox fault diagnosis.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Drawing </a:t>
            </a:r>
            <a:r>
              <a:rPr lang="en-US" sz="2400" dirty="0">
                <a:latin typeface="Times New Roman" panose="02020603050405020304" pitchFamily="18" charset="0"/>
                <a:cs typeface="Times New Roman" panose="02020603050405020304" pitchFamily="18" charset="0"/>
              </a:rPr>
              <a:t>from reputable databases like Web of Science and Scopus, we explore a deep learning techniques tailored for this purpose. Our study encompasses preprocessing, visualization, and classification of vibration signals to differentiate between healthy and faulty gearboxes.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Leveraging </a:t>
            </a:r>
            <a:r>
              <a:rPr lang="en-US" sz="2400" dirty="0">
                <a:latin typeface="Times New Roman" panose="02020603050405020304" pitchFamily="18" charset="0"/>
                <a:cs typeface="Times New Roman" panose="02020603050405020304" pitchFamily="18" charset="0"/>
              </a:rPr>
              <a:t>a hybrid approach including CNN, LSTM and we present a robust framework for gearbox fault diagnosis. Additionally, we discuss future research directions such as graph-based neural networks and transformer convolutional networks to further enhance diagnostic accuracy. This paper aims to serve as a comprehensive guide for researchers and practitioners in the field of gearbox fault diagnosis using vibration analysis, integrating both deep learning methodology.</a:t>
            </a:r>
            <a:endParaRPr lang="en-IN"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B7C8D78A-6B91-4037-8AA4-1AE885F4181A}" type="datetime5">
              <a:rPr lang="en-US" altLang="en-US" smtClean="0"/>
              <a:t>26-May-24</a:t>
            </a:fld>
            <a:endParaRPr lang="en-US" altLang="en-US"/>
          </a:p>
        </p:txBody>
      </p:sp>
      <p:sp>
        <p:nvSpPr>
          <p:cNvPr id="5" name="Slide Number Placeholder 4"/>
          <p:cNvSpPr>
            <a:spLocks noGrp="1"/>
          </p:cNvSpPr>
          <p:nvPr>
            <p:ph type="sldNum" sz="quarter" idx="12"/>
          </p:nvPr>
        </p:nvSpPr>
        <p:spPr/>
        <p:txBody>
          <a:bodyPr/>
          <a:lstStyle/>
          <a:p>
            <a:pPr>
              <a:defRPr/>
            </a:pPr>
            <a:fld id="{54C3DD17-BAD4-47D4-860E-C6B0EF6A46B5}" type="slidenum">
              <a:rPr lang="en-US" altLang="en-US" smtClean="0"/>
              <a:t>3</a:t>
            </a:fld>
            <a:endParaRPr lang="en-US" altLang="en-US">
              <a:latin typeface="Palatino Linotype" panose="02040502050505030304" pitchFamily="18" charset="0"/>
            </a:endParaRPr>
          </a:p>
        </p:txBody>
      </p:sp>
    </p:spTree>
    <p:extLst>
      <p:ext uri="{BB962C8B-B14F-4D97-AF65-F5344CB8AC3E}">
        <p14:creationId xmlns:p14="http://schemas.microsoft.com/office/powerpoint/2010/main" val="2749418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pPr>
              <a:defRPr/>
            </a:pPr>
            <a:fld id="{B7C8D78A-6B91-4037-8AA4-1AE885F4181A}" type="datetime5">
              <a:rPr lang="en-US" altLang="en-US" smtClean="0"/>
              <a:t>26-May-24</a:t>
            </a:fld>
            <a:endParaRPr lang="en-US" altLang="en-US"/>
          </a:p>
        </p:txBody>
      </p:sp>
      <p:sp>
        <p:nvSpPr>
          <p:cNvPr id="5" name="Slide Number Placeholder 4"/>
          <p:cNvSpPr>
            <a:spLocks noGrp="1"/>
          </p:cNvSpPr>
          <p:nvPr>
            <p:ph type="sldNum" sz="quarter" idx="12"/>
          </p:nvPr>
        </p:nvSpPr>
        <p:spPr/>
        <p:txBody>
          <a:bodyPr/>
          <a:lstStyle/>
          <a:p>
            <a:pPr>
              <a:defRPr/>
            </a:pPr>
            <a:fld id="{54C3DD17-BAD4-47D4-860E-C6B0EF6A46B5}" type="slidenum">
              <a:rPr lang="en-US" altLang="en-US" smtClean="0"/>
              <a:t>30</a:t>
            </a:fld>
            <a:endParaRPr lang="en-US" altLang="en-US">
              <a:latin typeface="Palatino Linotype" panose="02040502050505030304" pitchFamily="18" charset="0"/>
            </a:endParaRPr>
          </a:p>
        </p:txBody>
      </p:sp>
      <p:pic>
        <p:nvPicPr>
          <p:cNvPr id="6" name="Picture 2" descr="Free Thank You Slide | Slidebazaa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7252"/>
            <a:ext cx="12192000" cy="684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580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24"/>
          <p:cNvSpPr>
            <a:spLocks noChangeArrowheads="1"/>
          </p:cNvSpPr>
          <p:nvPr/>
        </p:nvSpPr>
        <p:spPr bwMode="auto">
          <a:xfrm>
            <a:off x="1219200" y="6172200"/>
            <a:ext cx="528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altLang="en-US"/>
          </a:p>
        </p:txBody>
      </p:sp>
      <p:sp>
        <p:nvSpPr>
          <p:cNvPr id="15364" name="Rectangle 230"/>
          <p:cNvSpPr>
            <a:spLocks noGrp="1" noChangeArrowheads="1"/>
          </p:cNvSpPr>
          <p:nvPr>
            <p:ph type="title"/>
          </p:nvPr>
        </p:nvSpPr>
        <p:spPr>
          <a:xfrm>
            <a:off x="353241" y="-97942"/>
            <a:ext cx="11396663" cy="1066800"/>
          </a:xfrm>
        </p:spPr>
        <p:txBody>
          <a:bodyPr/>
          <a:lstStyle/>
          <a:p>
            <a:pPr algn="ctr" eaLnBrk="1" latinLnBrk="0" hangingPunct="1"/>
            <a:r>
              <a:rPr lang="en-IN" altLang="en-US" b="1" dirty="0" smtClean="0">
                <a:solidFill>
                  <a:srgbClr val="0D0D0D"/>
                </a:solidFill>
                <a:latin typeface="Times New Roman" panose="02020603050405020304" pitchFamily="18" charset="0"/>
                <a:sym typeface="Palatino Linotype" panose="02040502050505030304" pitchFamily="18" charset="0"/>
              </a:rPr>
              <a:t>INTRODUCTION</a:t>
            </a:r>
            <a:endParaRPr lang="en-US" altLang="en-US" b="1" dirty="0">
              <a:solidFill>
                <a:srgbClr val="0D0D0D"/>
              </a:solidFill>
            </a:endParaRPr>
          </a:p>
        </p:txBody>
      </p:sp>
      <p:sp>
        <p:nvSpPr>
          <p:cNvPr id="2" name="TextBox 1"/>
          <p:cNvSpPr txBox="1"/>
          <p:nvPr/>
        </p:nvSpPr>
        <p:spPr>
          <a:xfrm>
            <a:off x="422252" y="1207905"/>
            <a:ext cx="10895874" cy="2879763"/>
          </a:xfrm>
          <a:prstGeom prst="rect">
            <a:avLst/>
          </a:prstGeom>
          <a:noFill/>
        </p:spPr>
        <p:txBody>
          <a:bodyPr wrap="square" rtlCol="0">
            <a:spAutoFit/>
          </a:bodyPr>
          <a:lstStyle/>
          <a:p>
            <a:pPr marL="342900" lvl="0" indent="-342900">
              <a:lnSpc>
                <a:spcPct val="90000"/>
              </a:lnSpc>
              <a:spcBef>
                <a:spcPts val="0"/>
              </a:spcBef>
              <a:spcAft>
                <a:spcPts val="1000"/>
              </a:spcAft>
              <a:buClr>
                <a:schemeClr val="dk1"/>
              </a:buClr>
              <a:buSzPts val="14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Monitoring machine health is crucial for industries. Vibration signals help us catch faults early, reducing costs and preventing accidents. When machines work at different speeds, understanding the vibrations becomes tricky. We usually get speed info from extra sensors or by analyzing vibrations with accelerometers.</a:t>
            </a:r>
          </a:p>
          <a:p>
            <a:pPr marL="342900" lvl="0" indent="-342900">
              <a:lnSpc>
                <a:spcPct val="90000"/>
              </a:lnSpc>
              <a:spcBef>
                <a:spcPts val="0"/>
              </a:spcBef>
              <a:spcAft>
                <a:spcPts val="1000"/>
              </a:spcAft>
              <a:buClr>
                <a:schemeClr val="dk1"/>
              </a:buClr>
              <a:buSzPts val="14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Our focus? Using deep learning for fault detection using only vibration signals—no extra sensors. Think of it like training a smart system to recognize normal vibrations and spot anything off. We've got datasets with healthy and faulty vibes, aiming to make this tech sharper for better machine health checks</a:t>
            </a:r>
            <a:r>
              <a:rPr lang="en-US" sz="2400" dirty="0" smtClean="0">
                <a:latin typeface="Times New Roman" panose="02020603050405020304" pitchFamily="18" charset="0"/>
                <a:cs typeface="Times New Roman" panose="02020603050405020304" pitchFamily="18" charset="0"/>
              </a:rPr>
              <a:t>.</a:t>
            </a:r>
          </a:p>
        </p:txBody>
      </p:sp>
      <p:pic>
        <p:nvPicPr>
          <p:cNvPr id="3" name="Picture 2"/>
          <p:cNvPicPr>
            <a:picLocks noChangeAspect="1"/>
          </p:cNvPicPr>
          <p:nvPr/>
        </p:nvPicPr>
        <p:blipFill>
          <a:blip r:embed="rId3"/>
          <a:stretch>
            <a:fillRect/>
          </a:stretch>
        </p:blipFill>
        <p:spPr>
          <a:xfrm>
            <a:off x="3860800" y="4087668"/>
            <a:ext cx="3748627" cy="2489323"/>
          </a:xfrm>
          <a:prstGeom prst="rect">
            <a:avLst/>
          </a:prstGeom>
        </p:spPr>
      </p:pic>
      <p:sp>
        <p:nvSpPr>
          <p:cNvPr id="7" name="Date Placeholder 3"/>
          <p:cNvSpPr>
            <a:spLocks noGrp="1"/>
          </p:cNvSpPr>
          <p:nvPr>
            <p:ph type="dt" sz="half" idx="10"/>
          </p:nvPr>
        </p:nvSpPr>
        <p:spPr>
          <a:xfrm>
            <a:off x="8229600" y="6191250"/>
            <a:ext cx="3302000" cy="476250"/>
          </a:xfrm>
        </p:spPr>
        <p:txBody>
          <a:bodyPr/>
          <a:lstStyle/>
          <a:p>
            <a:pPr>
              <a:defRPr/>
            </a:pPr>
            <a:fld id="{2AD7AD93-41E4-4CD4-B1ED-E8FDFE4B3239}" type="datetime5">
              <a:rPr lang="en-US" altLang="en-US" smtClean="0"/>
              <a:t>26-May-24</a:t>
            </a:fld>
            <a:endParaRPr lang="en-US" altLang="en-US" dirty="0"/>
          </a:p>
        </p:txBody>
      </p:sp>
      <p:sp>
        <p:nvSpPr>
          <p:cNvPr id="4" name="Slide Number Placeholder 3"/>
          <p:cNvSpPr>
            <a:spLocks noGrp="1"/>
          </p:cNvSpPr>
          <p:nvPr>
            <p:ph type="sldNum" sz="quarter" idx="12"/>
          </p:nvPr>
        </p:nvSpPr>
        <p:spPr/>
        <p:txBody>
          <a:bodyPr/>
          <a:lstStyle/>
          <a:p>
            <a:pPr>
              <a:defRPr/>
            </a:pPr>
            <a:fld id="{54C3DD17-BAD4-47D4-860E-C6B0EF6A46B5}" type="slidenum">
              <a:rPr lang="en-US" altLang="en-US" smtClean="0"/>
              <a:t>4</a:t>
            </a:fld>
            <a:endParaRPr lang="en-US" altLang="en-US">
              <a:latin typeface="Palatino Linotype" panose="0204050205050503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88"/>
          <p:cNvSpPr>
            <a:spLocks noGrp="1" noChangeArrowheads="1"/>
          </p:cNvSpPr>
          <p:nvPr>
            <p:ph type="title"/>
          </p:nvPr>
        </p:nvSpPr>
        <p:spPr>
          <a:xfrm>
            <a:off x="195263" y="197431"/>
            <a:ext cx="11803063" cy="695325"/>
          </a:xfrm>
        </p:spPr>
        <p:txBody>
          <a:bodyPr/>
          <a:lstStyle/>
          <a:p>
            <a:pPr algn="ctr" eaLnBrk="1" latinLnBrk="0" hangingPunct="1"/>
            <a:r>
              <a:rPr lang="en-IN" altLang="en-US" b="1" dirty="0" smtClean="0">
                <a:solidFill>
                  <a:srgbClr val="0D0D0D"/>
                </a:solidFill>
                <a:latin typeface="Times New Roman" panose="02020603050405020304" pitchFamily="18" charset="0"/>
                <a:sym typeface="Palatino Linotype" panose="02040502050505030304" pitchFamily="18" charset="0"/>
              </a:rPr>
              <a:t>APPLICATIONS</a:t>
            </a:r>
            <a:endParaRPr lang="en-US" altLang="en-US" b="1" dirty="0">
              <a:solidFill>
                <a:srgbClr val="0D0D0D"/>
              </a:solidFill>
            </a:endParaRPr>
          </a:p>
        </p:txBody>
      </p:sp>
      <p:sp>
        <p:nvSpPr>
          <p:cNvPr id="5" name="TextBox 4"/>
          <p:cNvSpPr txBox="1"/>
          <p:nvPr/>
        </p:nvSpPr>
        <p:spPr>
          <a:xfrm>
            <a:off x="418805" y="823088"/>
            <a:ext cx="11355978" cy="430887"/>
          </a:xfrm>
          <a:prstGeom prst="rect">
            <a:avLst/>
          </a:prstGeom>
          <a:noFill/>
        </p:spPr>
        <p:txBody>
          <a:bodyPr wrap="square" rtlCol="0">
            <a:spAutoFit/>
          </a:bodyPr>
          <a:lstStyle/>
          <a:p>
            <a:endParaRPr lang="en-IN" sz="22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129787" y="1654645"/>
            <a:ext cx="10550106" cy="5139869"/>
          </a:xfrm>
          <a:prstGeom prst="rect">
            <a:avLst/>
          </a:prstGeom>
          <a:noFill/>
        </p:spPr>
        <p:txBody>
          <a:bodyPr wrap="square" rtlCol="0">
            <a:spAutoFit/>
          </a:bodyPr>
          <a:lstStyle/>
          <a:p>
            <a:pPr marL="342900" indent="-342900" algn="just">
              <a:buFont typeface="Wingdings" panose="05000000000000000000" pitchFamily="2" charset="2"/>
              <a:buChar char="§"/>
            </a:pPr>
            <a:r>
              <a:rPr lang="en-US" sz="3200" dirty="0" smtClean="0">
                <a:latin typeface="Times New Roman" panose="02020603050405020304" pitchFamily="18" charset="0"/>
                <a:cs typeface="Times New Roman" panose="02020603050405020304" pitchFamily="18" charset="0"/>
              </a:rPr>
              <a:t>Vehicle </a:t>
            </a:r>
            <a:r>
              <a:rPr lang="en-US" sz="3200" dirty="0">
                <a:latin typeface="Times New Roman" panose="02020603050405020304" pitchFamily="18" charset="0"/>
                <a:cs typeface="Times New Roman" panose="02020603050405020304" pitchFamily="18" charset="0"/>
              </a:rPr>
              <a:t>Health </a:t>
            </a:r>
            <a:r>
              <a:rPr lang="en-US" sz="3200" dirty="0" smtClean="0">
                <a:latin typeface="Times New Roman" panose="02020603050405020304" pitchFamily="18" charset="0"/>
                <a:cs typeface="Times New Roman" panose="02020603050405020304" pitchFamily="18" charset="0"/>
              </a:rPr>
              <a:t>Monitoring</a:t>
            </a:r>
            <a:endParaRPr lang="en-US" sz="3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3200" dirty="0" smtClean="0">
                <a:latin typeface="Times New Roman" panose="02020603050405020304" pitchFamily="18" charset="0"/>
                <a:cs typeface="Times New Roman" panose="02020603050405020304" pitchFamily="18" charset="0"/>
              </a:rPr>
              <a:t>Aircraft </a:t>
            </a:r>
            <a:r>
              <a:rPr lang="en-US" sz="3200" dirty="0">
                <a:latin typeface="Times New Roman" panose="02020603050405020304" pitchFamily="18" charset="0"/>
                <a:cs typeface="Times New Roman" panose="02020603050405020304" pitchFamily="18" charset="0"/>
              </a:rPr>
              <a:t>Propulsion </a:t>
            </a:r>
            <a:r>
              <a:rPr lang="en-US" sz="3200" dirty="0" smtClean="0">
                <a:latin typeface="Times New Roman" panose="02020603050405020304" pitchFamily="18" charset="0"/>
                <a:cs typeface="Times New Roman" panose="02020603050405020304" pitchFamily="18" charset="0"/>
              </a:rPr>
              <a:t>Systems</a:t>
            </a:r>
            <a:endParaRPr lang="en-US" sz="3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3200" dirty="0" smtClean="0">
                <a:latin typeface="Times New Roman" panose="02020603050405020304" pitchFamily="18" charset="0"/>
                <a:cs typeface="Times New Roman" panose="02020603050405020304" pitchFamily="18" charset="0"/>
              </a:rPr>
              <a:t>Wind Turbines</a:t>
            </a:r>
            <a:endParaRPr lang="en-US" sz="3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3200" dirty="0" smtClean="0">
                <a:latin typeface="Times New Roman" panose="02020603050405020304" pitchFamily="18" charset="0"/>
                <a:cs typeface="Times New Roman" panose="02020603050405020304" pitchFamily="18" charset="0"/>
              </a:rPr>
              <a:t>Ship </a:t>
            </a:r>
            <a:r>
              <a:rPr lang="en-US" sz="3200" dirty="0">
                <a:latin typeface="Times New Roman" panose="02020603050405020304" pitchFamily="18" charset="0"/>
                <a:cs typeface="Times New Roman" panose="02020603050405020304" pitchFamily="18" charset="0"/>
              </a:rPr>
              <a:t>Propulsion </a:t>
            </a:r>
            <a:r>
              <a:rPr lang="en-US" sz="3200" dirty="0" smtClean="0">
                <a:latin typeface="Times New Roman" panose="02020603050405020304" pitchFamily="18" charset="0"/>
                <a:cs typeface="Times New Roman" panose="02020603050405020304" pitchFamily="18" charset="0"/>
              </a:rPr>
              <a:t>Systems</a:t>
            </a:r>
            <a:endParaRPr lang="en-US" sz="3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3200" dirty="0" smtClean="0">
                <a:latin typeface="Times New Roman" panose="02020603050405020304" pitchFamily="18" charset="0"/>
                <a:cs typeface="Times New Roman" panose="02020603050405020304" pitchFamily="18" charset="0"/>
              </a:rPr>
              <a:t>Electric </a:t>
            </a:r>
            <a:r>
              <a:rPr lang="en-US" sz="3200" dirty="0">
                <a:latin typeface="Times New Roman" panose="02020603050405020304" pitchFamily="18" charset="0"/>
                <a:cs typeface="Times New Roman" panose="02020603050405020304" pitchFamily="18" charset="0"/>
              </a:rPr>
              <a:t>Power </a:t>
            </a:r>
            <a:r>
              <a:rPr lang="en-US" sz="3200" dirty="0" smtClean="0">
                <a:latin typeface="Times New Roman" panose="02020603050405020304" pitchFamily="18" charset="0"/>
                <a:cs typeface="Times New Roman" panose="02020603050405020304" pitchFamily="18" charset="0"/>
              </a:rPr>
              <a:t>Plants</a:t>
            </a:r>
            <a:endParaRPr lang="en-US" sz="3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3200" dirty="0" smtClean="0">
                <a:latin typeface="Times New Roman" panose="02020603050405020304" pitchFamily="18" charset="0"/>
                <a:cs typeface="Times New Roman" panose="02020603050405020304" pitchFamily="18" charset="0"/>
              </a:rPr>
              <a:t>Train </a:t>
            </a:r>
            <a:r>
              <a:rPr lang="en-US" sz="3200" dirty="0">
                <a:latin typeface="Times New Roman" panose="02020603050405020304" pitchFamily="18" charset="0"/>
                <a:cs typeface="Times New Roman" panose="02020603050405020304" pitchFamily="18" charset="0"/>
              </a:rPr>
              <a:t>Transmission </a:t>
            </a:r>
            <a:r>
              <a:rPr lang="en-US" sz="3200" dirty="0" smtClean="0">
                <a:latin typeface="Times New Roman" panose="02020603050405020304" pitchFamily="18" charset="0"/>
                <a:cs typeface="Times New Roman" panose="02020603050405020304" pitchFamily="18" charset="0"/>
              </a:rPr>
              <a:t>Systems</a:t>
            </a:r>
            <a:endParaRPr lang="en-US" sz="3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3200" dirty="0" smtClean="0">
                <a:latin typeface="Times New Roman" panose="02020603050405020304" pitchFamily="18" charset="0"/>
                <a:cs typeface="Times New Roman" panose="02020603050405020304" pitchFamily="18" charset="0"/>
              </a:rPr>
              <a:t>Heavy </a:t>
            </a:r>
            <a:r>
              <a:rPr lang="en-US" sz="3200" dirty="0">
                <a:latin typeface="Times New Roman" panose="02020603050405020304" pitchFamily="18" charset="0"/>
                <a:cs typeface="Times New Roman" panose="02020603050405020304" pitchFamily="18" charset="0"/>
              </a:rPr>
              <a:t>Machinery in </a:t>
            </a:r>
            <a:r>
              <a:rPr lang="en-US" sz="3200" dirty="0" smtClean="0">
                <a:latin typeface="Times New Roman" panose="02020603050405020304" pitchFamily="18" charset="0"/>
                <a:cs typeface="Times New Roman" panose="02020603050405020304" pitchFamily="18" charset="0"/>
              </a:rPr>
              <a:t>Mining</a:t>
            </a:r>
          </a:p>
          <a:p>
            <a:pPr marL="342900" indent="-342900" algn="just">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en-US" sz="24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3" name="AutoShape 2" descr="Image result for wind turbine gearbox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4" name="Picture 3"/>
          <p:cNvPicPr>
            <a:picLocks noChangeAspect="1"/>
          </p:cNvPicPr>
          <p:nvPr/>
        </p:nvPicPr>
        <p:blipFill>
          <a:blip r:embed="rId3"/>
          <a:stretch>
            <a:fillRect/>
          </a:stretch>
        </p:blipFill>
        <p:spPr>
          <a:xfrm>
            <a:off x="8069315" y="892756"/>
            <a:ext cx="2756836" cy="2158775"/>
          </a:xfrm>
          <a:prstGeom prst="rect">
            <a:avLst/>
          </a:prstGeom>
        </p:spPr>
      </p:pic>
      <p:pic>
        <p:nvPicPr>
          <p:cNvPr id="6" name="Picture 5"/>
          <p:cNvPicPr>
            <a:picLocks noChangeAspect="1"/>
          </p:cNvPicPr>
          <p:nvPr/>
        </p:nvPicPr>
        <p:blipFill>
          <a:blip r:embed="rId4"/>
          <a:stretch>
            <a:fillRect/>
          </a:stretch>
        </p:blipFill>
        <p:spPr>
          <a:xfrm>
            <a:off x="8072934" y="3607832"/>
            <a:ext cx="2753217" cy="2104628"/>
          </a:xfrm>
          <a:prstGeom prst="rect">
            <a:avLst/>
          </a:prstGeom>
        </p:spPr>
      </p:pic>
      <p:sp>
        <p:nvSpPr>
          <p:cNvPr id="9" name="Date Placeholder 3"/>
          <p:cNvSpPr>
            <a:spLocks noGrp="1"/>
          </p:cNvSpPr>
          <p:nvPr>
            <p:ph type="dt" sz="half" idx="10"/>
          </p:nvPr>
        </p:nvSpPr>
        <p:spPr>
          <a:xfrm>
            <a:off x="8229600" y="6191250"/>
            <a:ext cx="3302000" cy="476250"/>
          </a:xfrm>
        </p:spPr>
        <p:txBody>
          <a:bodyPr/>
          <a:lstStyle/>
          <a:p>
            <a:pPr>
              <a:defRPr/>
            </a:pPr>
            <a:fld id="{B9B6E973-843C-49FB-A7E4-87BC185A86EA}" type="datetime5">
              <a:rPr lang="en-US" altLang="en-US" smtClean="0"/>
              <a:t>26-May-24</a:t>
            </a:fld>
            <a:endParaRPr lang="en-US" altLang="en-US" dirty="0"/>
          </a:p>
        </p:txBody>
      </p:sp>
      <p:sp>
        <p:nvSpPr>
          <p:cNvPr id="7" name="Slide Number Placeholder 6"/>
          <p:cNvSpPr>
            <a:spLocks noGrp="1"/>
          </p:cNvSpPr>
          <p:nvPr>
            <p:ph type="sldNum" sz="quarter" idx="12"/>
          </p:nvPr>
        </p:nvSpPr>
        <p:spPr/>
        <p:txBody>
          <a:bodyPr/>
          <a:lstStyle/>
          <a:p>
            <a:pPr>
              <a:defRPr/>
            </a:pPr>
            <a:fld id="{54C3DD17-BAD4-47D4-860E-C6B0EF6A46B5}" type="slidenum">
              <a:rPr lang="en-US" altLang="en-US" smtClean="0"/>
              <a:t>5</a:t>
            </a:fld>
            <a:endParaRPr lang="en-US" altLang="en-US">
              <a:latin typeface="Palatino Linotype" panose="0204050205050503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337" y="246901"/>
            <a:ext cx="10363200" cy="1167472"/>
          </a:xfrm>
        </p:spPr>
        <p:txBody>
          <a:bodyPr/>
          <a:lstStyle/>
          <a:p>
            <a:r>
              <a:rPr lang="en-IN" dirty="0" smtClean="0">
                <a:latin typeface="Times New Roman" panose="02020603050405020304" pitchFamily="18" charset="0"/>
                <a:cs typeface="Times New Roman" panose="02020603050405020304" pitchFamily="18" charset="0"/>
              </a:rPr>
              <a:t>              </a:t>
            </a:r>
            <a:r>
              <a:rPr lang="en-GB" altLang="en-IN"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LITERATURE REVIEW</a:t>
            </a:r>
            <a:r>
              <a:rPr lang="en-IN" dirty="0"/>
              <a:t/>
            </a:r>
            <a:br>
              <a:rPr lang="en-IN" dirty="0"/>
            </a:br>
            <a:endParaRPr lang="en-IN" dirty="0"/>
          </a:p>
        </p:txBody>
      </p:sp>
      <p:graphicFrame>
        <p:nvGraphicFramePr>
          <p:cNvPr id="6" name="Content Placeholder 5"/>
          <p:cNvGraphicFramePr>
            <a:graphicFrameLocks noGrp="1"/>
          </p:cNvGraphicFramePr>
          <p:nvPr>
            <p:ph idx="1"/>
          </p:nvPr>
        </p:nvGraphicFramePr>
        <p:xfrm>
          <a:off x="195263" y="795637"/>
          <a:ext cx="11829959" cy="5414663"/>
        </p:xfrm>
        <a:graphic>
          <a:graphicData uri="http://schemas.openxmlformats.org/drawingml/2006/table">
            <a:tbl>
              <a:tblPr firstRow="1" bandRow="1">
                <a:tableStyleId>{5C22544A-7EE6-4342-B048-85BDC9FD1C3A}</a:tableStyleId>
              </a:tblPr>
              <a:tblGrid>
                <a:gridCol w="642318"/>
                <a:gridCol w="3613648"/>
                <a:gridCol w="3157268"/>
                <a:gridCol w="4416725"/>
              </a:tblGrid>
              <a:tr h="491466">
                <a:tc>
                  <a:txBody>
                    <a:bodyPr/>
                    <a:lstStyle/>
                    <a:p>
                      <a:r>
                        <a:rPr lang="en-IN" sz="1800" dirty="0" smtClean="0">
                          <a:latin typeface="Times New Roman" panose="02020603050405020304" pitchFamily="18" charset="0"/>
                          <a:cs typeface="Times New Roman" panose="02020603050405020304" pitchFamily="18" charset="0"/>
                        </a:rPr>
                        <a:t>S.no</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sz="1800" dirty="0" smtClean="0">
                          <a:latin typeface="Times New Roman" panose="02020603050405020304" pitchFamily="18" charset="0"/>
                          <a:cs typeface="Times New Roman" panose="02020603050405020304" pitchFamily="18" charset="0"/>
                        </a:rPr>
                        <a:t>                        Title</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  Author</a:t>
                      </a:r>
                      <a:r>
                        <a:rPr lang="en-IN" baseline="0" dirty="0" smtClean="0">
                          <a:latin typeface="Times New Roman" panose="02020603050405020304" pitchFamily="18" charset="0"/>
                          <a:cs typeface="Times New Roman" panose="02020603050405020304" pitchFamily="18" charset="0"/>
                        </a:rPr>
                        <a:t> &amp; Published year</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                     Description</a:t>
                      </a:r>
                      <a:endParaRPr lang="en-IN" dirty="0">
                        <a:latin typeface="Times New Roman" panose="02020603050405020304" pitchFamily="18" charset="0"/>
                        <a:cs typeface="Times New Roman" panose="02020603050405020304" pitchFamily="18" charset="0"/>
                      </a:endParaRPr>
                    </a:p>
                  </a:txBody>
                  <a:tcPr/>
                </a:tc>
              </a:tr>
              <a:tr h="1577384">
                <a:tc>
                  <a:txBody>
                    <a:bodyPr/>
                    <a:lstStyle/>
                    <a:p>
                      <a:r>
                        <a:rPr lang="en-IN" dirty="0" smtClean="0"/>
                        <a:t>1.</a:t>
                      </a:r>
                      <a:endParaRPr lang="en-IN" dirty="0"/>
                    </a:p>
                  </a:txBody>
                  <a:tcPr/>
                </a:tc>
                <a:tc>
                  <a:txBody>
                    <a:bodyPr/>
                    <a:lstStyle/>
                    <a:p>
                      <a:r>
                        <a:rPr lang="en-US" dirty="0" smtClean="0"/>
                        <a:t>Recent advances in the application of deep learning for fault</a:t>
                      </a:r>
                    </a:p>
                    <a:p>
                      <a:r>
                        <a:rPr lang="en-US" dirty="0" smtClean="0"/>
                        <a:t>diagnosis of rotating machinery using vibration signals</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 </a:t>
                      </a:r>
                      <a:r>
                        <a:rPr lang="en-US" dirty="0" err="1" smtClean="0"/>
                        <a:t>Bayu</a:t>
                      </a:r>
                      <a:r>
                        <a:rPr lang="en-US" dirty="0" smtClean="0"/>
                        <a:t> </a:t>
                      </a:r>
                      <a:r>
                        <a:rPr lang="en-US" dirty="0" err="1" smtClean="0"/>
                        <a:t>Adhi</a:t>
                      </a:r>
                      <a:r>
                        <a:rPr lang="en-US" dirty="0" smtClean="0"/>
                        <a:t> Tama, Malinda </a:t>
                      </a:r>
                      <a:r>
                        <a:rPr lang="en-US" dirty="0" err="1" smtClean="0"/>
                        <a:t>Vania</a:t>
                      </a:r>
                      <a:endParaRPr lang="en-IN" dirty="0" smtClean="0"/>
                    </a:p>
                    <a:p>
                      <a:r>
                        <a:rPr lang="en-US" dirty="0" smtClean="0"/>
                        <a:t>(2022)</a:t>
                      </a:r>
                    </a:p>
                    <a:p>
                      <a:endParaRPr lang="en-US" dirty="0" smtClean="0"/>
                    </a:p>
                    <a:p>
                      <a:r>
                        <a:rPr lang="en-US" dirty="0" smtClean="0"/>
                        <a:t>       </a:t>
                      </a:r>
                      <a:endParaRPr lang="en-IN" dirty="0"/>
                    </a:p>
                  </a:txBody>
                  <a:tcPr/>
                </a:tc>
                <a:tc>
                  <a:txBody>
                    <a:bodyPr/>
                    <a:lstStyle/>
                    <a:p>
                      <a:r>
                        <a:rPr lang="en-US" sz="1800" b="0" i="0" kern="1200" dirty="0" smtClean="0">
                          <a:solidFill>
                            <a:schemeClr val="dk1"/>
                          </a:solidFill>
                          <a:effectLst/>
                          <a:latin typeface="+mn-lt"/>
                          <a:ea typeface="+mn-ea"/>
                          <a:cs typeface="+mn-cs"/>
                        </a:rPr>
                        <a:t>Obtaining rotating speed signals, essential for fault diagnosis, can be challenging. Two main approaches exist: placing extra speed sensors or collecting speed from vibration signals using accelerometers..</a:t>
                      </a:r>
                      <a:endParaRPr lang="en-IN" dirty="0"/>
                    </a:p>
                  </a:txBody>
                  <a:tcPr/>
                </a:tc>
              </a:tr>
              <a:tr h="1746076">
                <a:tc>
                  <a:txBody>
                    <a:bodyPr/>
                    <a:lstStyle/>
                    <a:p>
                      <a:r>
                        <a:rPr lang="en-IN" dirty="0" smtClean="0"/>
                        <a:t>2.</a:t>
                      </a:r>
                      <a:endParaRPr lang="en-IN" dirty="0"/>
                    </a:p>
                  </a:txBody>
                  <a:tcPr/>
                </a:tc>
                <a:tc>
                  <a:txBody>
                    <a:bodyPr/>
                    <a:lstStyle/>
                    <a:p>
                      <a:r>
                        <a:rPr lang="en-IN" dirty="0"/>
                        <a:t>Probabilistic Gear Fault Diagnosis Using Bayesian Convolutional Neural Network</a:t>
                      </a:r>
                    </a:p>
                  </a:txBody>
                  <a:tcPr/>
                </a:tc>
                <a:tc>
                  <a:txBody>
                    <a:bodyPr/>
                    <a:lstStyle/>
                    <a:p>
                      <a:r>
                        <a:rPr lang="en-IN" dirty="0" smtClean="0">
                          <a:latin typeface="Times New Roman" panose="02020603050405020304" pitchFamily="18" charset="0"/>
                          <a:cs typeface="Times New Roman" panose="02020603050405020304" pitchFamily="18" charset="0"/>
                        </a:rPr>
                        <a:t> </a:t>
                      </a:r>
                      <a:r>
                        <a:rPr lang="en-GB" altLang="en-IN" dirty="0" smtClean="0">
                          <a:latin typeface="Times New Roman" panose="02020603050405020304" pitchFamily="18" charset="0"/>
                          <a:cs typeface="Times New Roman" panose="02020603050405020304" pitchFamily="18" charset="0"/>
                        </a:rPr>
                        <a:t>Kai Zhou, Jiong Tang (2022)</a:t>
                      </a:r>
                    </a:p>
                  </a:txBody>
                  <a:tcPr/>
                </a:tc>
                <a:tc>
                  <a:txBody>
                    <a:bodyPr/>
                    <a:lstStyle/>
                    <a:p>
                      <a:r>
                        <a:rPr lang="en-US" dirty="0" smtClean="0">
                          <a:latin typeface="+mn-lt"/>
                          <a:cs typeface="Times New Roman" panose="02020603050405020304" pitchFamily="18" charset="0"/>
                        </a:rPr>
                        <a:t>This study proposes a Bayesian convolutional neural network (BCNN) for robust gear fault diagnosis, mitigating uncertainties in vibration-based methods.</a:t>
                      </a:r>
                    </a:p>
                    <a:p>
                      <a:endParaRPr lang="en-US" dirty="0" smtClean="0">
                        <a:latin typeface="+mn-lt"/>
                        <a:cs typeface="Times New Roman" panose="02020603050405020304" pitchFamily="18" charset="0"/>
                      </a:endParaRPr>
                    </a:p>
                    <a:p>
                      <a:endParaRPr lang="en-US" dirty="0" smtClean="0">
                        <a:latin typeface="+mn-lt"/>
                        <a:cs typeface="Times New Roman" panose="02020603050405020304" pitchFamily="18" charset="0"/>
                      </a:endParaRPr>
                    </a:p>
                  </a:txBody>
                  <a:tcPr/>
                </a:tc>
              </a:tr>
              <a:tr h="1599737">
                <a:tc>
                  <a:txBody>
                    <a:bodyPr/>
                    <a:lstStyle/>
                    <a:p>
                      <a:r>
                        <a:rPr lang="en-IN" dirty="0" smtClean="0"/>
                        <a:t>3.</a:t>
                      </a:r>
                      <a:endParaRPr lang="en-IN" dirty="0"/>
                    </a:p>
                  </a:txBody>
                  <a:tcPr/>
                </a:tc>
                <a:tc>
                  <a:txBody>
                    <a:bodyPr/>
                    <a:lstStyle/>
                    <a:p>
                      <a:r>
                        <a:rPr lang="en-US" dirty="0" smtClean="0"/>
                        <a:t>Condition monitoring and fault diagnosis of motor bearings using </a:t>
                      </a:r>
                      <a:r>
                        <a:rPr lang="en-US" dirty="0" err="1" smtClean="0"/>
                        <a:t>undersampled</a:t>
                      </a:r>
                      <a:r>
                        <a:rPr lang="en-US" dirty="0" smtClean="0"/>
                        <a:t> vibration signals from a wireless sensor network</a:t>
                      </a:r>
                      <a:endParaRPr lang="en-IN" dirty="0"/>
                    </a:p>
                  </a:txBody>
                  <a:tcPr/>
                </a:tc>
                <a:tc>
                  <a:txBody>
                    <a:bodyPr/>
                    <a:lstStyle/>
                    <a:p>
                      <a:r>
                        <a:rPr lang="en-IN" dirty="0" err="1" smtClean="0"/>
                        <a:t>Xiaoxian</a:t>
                      </a:r>
                      <a:r>
                        <a:rPr lang="en-IN" dirty="0" smtClean="0"/>
                        <a:t> Wang, </a:t>
                      </a:r>
                      <a:r>
                        <a:rPr lang="en-IN" dirty="0" err="1" smtClean="0"/>
                        <a:t>Siliang</a:t>
                      </a:r>
                      <a:r>
                        <a:rPr lang="en-IN" dirty="0" smtClean="0"/>
                        <a:t> Lu</a:t>
                      </a:r>
                    </a:p>
                    <a:p>
                      <a:r>
                        <a:rPr lang="en-IN" dirty="0" smtClean="0">
                          <a:latin typeface="Times New Roman" panose="02020603050405020304" pitchFamily="18" charset="0"/>
                          <a:cs typeface="Times New Roman" panose="02020603050405020304" pitchFamily="18" charset="0"/>
                        </a:rPr>
                        <a:t>(2017)</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t>This study investigates a new method for motor bearings condition monitoring and fault diagnosis using the </a:t>
                      </a:r>
                      <a:r>
                        <a:rPr lang="en-US" dirty="0" err="1" smtClean="0"/>
                        <a:t>undersampled</a:t>
                      </a:r>
                      <a:r>
                        <a:rPr lang="en-US" dirty="0" smtClean="0"/>
                        <a:t> vibration signals acquired from a WSN</a:t>
                      </a:r>
                      <a:endParaRPr lang="en-IN" dirty="0"/>
                    </a:p>
                  </a:txBody>
                  <a:tcPr/>
                </a:tc>
              </a:tr>
            </a:tbl>
          </a:graphicData>
        </a:graphic>
      </p:graphicFrame>
      <p:sp>
        <p:nvSpPr>
          <p:cNvPr id="7" name="Date Placeholder 3"/>
          <p:cNvSpPr>
            <a:spLocks noGrp="1"/>
          </p:cNvSpPr>
          <p:nvPr>
            <p:ph type="dt" sz="half" idx="10"/>
          </p:nvPr>
        </p:nvSpPr>
        <p:spPr>
          <a:xfrm>
            <a:off x="8229600" y="6191250"/>
            <a:ext cx="3302000" cy="476250"/>
          </a:xfrm>
        </p:spPr>
        <p:txBody>
          <a:bodyPr/>
          <a:lstStyle/>
          <a:p>
            <a:pPr>
              <a:defRPr/>
            </a:pPr>
            <a:fld id="{AA0F119E-9A2C-42C2-9CB4-5EDE43561177}" type="datetime5">
              <a:rPr lang="en-US" altLang="en-US" smtClean="0"/>
              <a:t>26-May-24</a:t>
            </a:fld>
            <a:endParaRPr lang="en-US" altLang="en-US" dirty="0"/>
          </a:p>
        </p:txBody>
      </p:sp>
      <p:sp>
        <p:nvSpPr>
          <p:cNvPr id="3" name="Slide Number Placeholder 2"/>
          <p:cNvSpPr>
            <a:spLocks noGrp="1"/>
          </p:cNvSpPr>
          <p:nvPr>
            <p:ph type="sldNum" sz="quarter" idx="12"/>
          </p:nvPr>
        </p:nvSpPr>
        <p:spPr/>
        <p:txBody>
          <a:bodyPr/>
          <a:lstStyle/>
          <a:p>
            <a:pPr>
              <a:defRPr/>
            </a:pPr>
            <a:fld id="{54C3DD17-BAD4-47D4-860E-C6B0EF6A46B5}" type="slidenum">
              <a:rPr lang="en-US" altLang="en-US" smtClean="0"/>
              <a:t>6</a:t>
            </a:fld>
            <a:endParaRPr lang="en-US" altLang="en-US">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769158"/>
          </a:xfrm>
        </p:spPr>
        <p:txBody>
          <a:bodyPr/>
          <a:lstStyle/>
          <a:p>
            <a:r>
              <a:rPr lang="en-IN" dirty="0" smtClean="0">
                <a:latin typeface="Times New Roman" panose="02020603050405020304" pitchFamily="18" charset="0"/>
                <a:cs typeface="Times New Roman" panose="02020603050405020304" pitchFamily="18" charset="0"/>
              </a:rPr>
              <a:t>RESULTS FROM THE EXISTING SYSTEM</a:t>
            </a:r>
            <a:endParaRPr lang="en-IN"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B7C8D78A-6B91-4037-8AA4-1AE885F4181A}" type="datetime5">
              <a:rPr lang="en-US" altLang="en-US" smtClean="0"/>
              <a:t>26-May-24</a:t>
            </a:fld>
            <a:endParaRPr lang="en-US" altLang="en-US"/>
          </a:p>
        </p:txBody>
      </p:sp>
      <p:sp>
        <p:nvSpPr>
          <p:cNvPr id="5" name="Slide Number Placeholder 4"/>
          <p:cNvSpPr>
            <a:spLocks noGrp="1"/>
          </p:cNvSpPr>
          <p:nvPr>
            <p:ph type="sldNum" sz="quarter" idx="12"/>
          </p:nvPr>
        </p:nvSpPr>
        <p:spPr/>
        <p:txBody>
          <a:bodyPr/>
          <a:lstStyle/>
          <a:p>
            <a:pPr>
              <a:defRPr/>
            </a:pPr>
            <a:fld id="{54C3DD17-BAD4-47D4-860E-C6B0EF6A46B5}" type="slidenum">
              <a:rPr lang="en-US" altLang="en-US" smtClean="0"/>
              <a:t>7</a:t>
            </a:fld>
            <a:endParaRPr lang="en-US" altLang="en-US">
              <a:latin typeface="Palatino Linotype" panose="02040502050505030304" pitchFamily="18" charset="0"/>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067451296"/>
              </p:ext>
            </p:extLst>
          </p:nvPr>
        </p:nvGraphicFramePr>
        <p:xfrm>
          <a:off x="804863" y="1044575"/>
          <a:ext cx="10777536" cy="5042299"/>
        </p:xfrm>
        <a:graphic>
          <a:graphicData uri="http://schemas.openxmlformats.org/drawingml/2006/table">
            <a:tbl>
              <a:tblPr firstRow="1" bandRow="1">
                <a:tableStyleId>{5C22544A-7EE6-4342-B048-85BDC9FD1C3A}</a:tableStyleId>
              </a:tblPr>
              <a:tblGrid>
                <a:gridCol w="2694384"/>
                <a:gridCol w="2694384"/>
                <a:gridCol w="2694384"/>
                <a:gridCol w="2694384"/>
              </a:tblGrid>
              <a:tr h="577191">
                <a:tc>
                  <a:txBody>
                    <a:bodyPr/>
                    <a:lstStyle/>
                    <a:p>
                      <a:r>
                        <a:rPr lang="en-IN" dirty="0" smtClean="0"/>
                        <a:t>AUTHOR</a:t>
                      </a:r>
                      <a:r>
                        <a:rPr lang="en-IN" baseline="0" dirty="0" smtClean="0"/>
                        <a:t> REF</a:t>
                      </a:r>
                      <a:endParaRPr lang="en-IN" dirty="0"/>
                    </a:p>
                  </a:txBody>
                  <a:tcPr/>
                </a:tc>
                <a:tc>
                  <a:txBody>
                    <a:bodyPr/>
                    <a:lstStyle/>
                    <a:p>
                      <a:r>
                        <a:rPr lang="en-IN" dirty="0" smtClean="0"/>
                        <a:t>DATASET</a:t>
                      </a:r>
                      <a:endParaRPr lang="en-IN" dirty="0"/>
                    </a:p>
                  </a:txBody>
                  <a:tcPr/>
                </a:tc>
                <a:tc>
                  <a:txBody>
                    <a:bodyPr/>
                    <a:lstStyle/>
                    <a:p>
                      <a:r>
                        <a:rPr lang="en-IN" dirty="0" smtClean="0"/>
                        <a:t>ALGORITHM</a:t>
                      </a:r>
                      <a:endParaRPr lang="en-IN" dirty="0"/>
                    </a:p>
                  </a:txBody>
                  <a:tcPr/>
                </a:tc>
                <a:tc>
                  <a:txBody>
                    <a:bodyPr/>
                    <a:lstStyle/>
                    <a:p>
                      <a:r>
                        <a:rPr lang="en-IN" dirty="0" smtClean="0"/>
                        <a:t>TEST ACCURACY</a:t>
                      </a:r>
                      <a:endParaRPr lang="en-IN" dirty="0"/>
                    </a:p>
                  </a:txBody>
                  <a:tcPr/>
                </a:tc>
              </a:tr>
              <a:tr h="860954">
                <a:tc>
                  <a:txBody>
                    <a:bodyPr/>
                    <a:lstStyle/>
                    <a:p>
                      <a:r>
                        <a:rPr lang="en-IN" b="1" dirty="0" smtClean="0">
                          <a:latin typeface="Times New Roman" panose="02020603050405020304" pitchFamily="18" charset="0"/>
                          <a:cs typeface="Times New Roman" panose="02020603050405020304" pitchFamily="18" charset="0"/>
                        </a:rPr>
                        <a:t>Wang et al.</a:t>
                      </a:r>
                    </a:p>
                    <a:p>
                      <a:r>
                        <a:rPr lang="en-IN" b="1" dirty="0" smtClean="0">
                          <a:latin typeface="Times New Roman" panose="02020603050405020304" pitchFamily="18" charset="0"/>
                          <a:cs typeface="Times New Roman" panose="02020603050405020304" pitchFamily="18" charset="0"/>
                        </a:rPr>
                        <a:t>(2020)</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PU (</a:t>
                      </a:r>
                      <a:r>
                        <a:rPr lang="en-IN" b="1" dirty="0" err="1" smtClean="0">
                          <a:latin typeface="Times New Roman" panose="02020603050405020304" pitchFamily="18" charset="0"/>
                          <a:cs typeface="Times New Roman" panose="02020603050405020304" pitchFamily="18" charset="0"/>
                        </a:rPr>
                        <a:t>Lessmeier</a:t>
                      </a:r>
                      <a:endParaRPr lang="en-IN" b="1" dirty="0" smtClean="0">
                        <a:latin typeface="Times New Roman" panose="02020603050405020304" pitchFamily="18" charset="0"/>
                        <a:cs typeface="Times New Roman" panose="02020603050405020304" pitchFamily="18" charset="0"/>
                      </a:endParaRPr>
                    </a:p>
                    <a:p>
                      <a:r>
                        <a:rPr lang="en-IN" b="1" dirty="0" smtClean="0">
                          <a:latin typeface="Times New Roman" panose="02020603050405020304" pitchFamily="18" charset="0"/>
                          <a:cs typeface="Times New Roman" panose="02020603050405020304" pitchFamily="18" charset="0"/>
                        </a:rPr>
                        <a:t>et al. (2016)</a:t>
                      </a:r>
                    </a:p>
                    <a:p>
                      <a:r>
                        <a:rPr lang="en-IN" b="1" dirty="0" smtClean="0">
                          <a:latin typeface="Times New Roman" panose="02020603050405020304" pitchFamily="18" charset="0"/>
                          <a:cs typeface="Times New Roman" panose="02020603050405020304" pitchFamily="18" charset="0"/>
                        </a:rPr>
                        <a:t>and private</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SVM</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48%</a:t>
                      </a:r>
                      <a:endParaRPr lang="en-IN" b="1" dirty="0">
                        <a:latin typeface="Times New Roman" panose="02020603050405020304" pitchFamily="18" charset="0"/>
                        <a:cs typeface="Times New Roman" panose="02020603050405020304" pitchFamily="18" charset="0"/>
                      </a:endParaRPr>
                    </a:p>
                  </a:txBody>
                  <a:tcPr/>
                </a:tc>
              </a:tr>
              <a:tr h="860954">
                <a:tc>
                  <a:txBody>
                    <a:bodyPr/>
                    <a:lstStyle/>
                    <a:p>
                      <a:r>
                        <a:rPr lang="en-IN" b="1" dirty="0" smtClean="0">
                          <a:latin typeface="Times New Roman" panose="02020603050405020304" pitchFamily="18" charset="0"/>
                          <a:cs typeface="Times New Roman" panose="02020603050405020304" pitchFamily="18" charset="0"/>
                        </a:rPr>
                        <a:t>Liu et al. (2017) </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PHM 2009 and</a:t>
                      </a:r>
                    </a:p>
                    <a:p>
                      <a:r>
                        <a:rPr lang="en-IN" b="1" dirty="0" smtClean="0">
                          <a:latin typeface="Times New Roman" panose="02020603050405020304" pitchFamily="18" charset="0"/>
                          <a:cs typeface="Times New Roman" panose="02020603050405020304" pitchFamily="18" charset="0"/>
                        </a:rPr>
                        <a:t>Private</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KNN</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67%</a:t>
                      </a:r>
                      <a:endParaRPr lang="en-IN" b="1" dirty="0">
                        <a:latin typeface="Times New Roman" panose="02020603050405020304" pitchFamily="18" charset="0"/>
                        <a:cs typeface="Times New Roman" panose="02020603050405020304" pitchFamily="18" charset="0"/>
                      </a:endParaRPr>
                    </a:p>
                  </a:txBody>
                  <a:tcPr/>
                </a:tc>
              </a:tr>
              <a:tr h="860954">
                <a:tc>
                  <a:txBody>
                    <a:bodyPr/>
                    <a:lstStyle/>
                    <a:p>
                      <a:r>
                        <a:rPr lang="en-GB" altLang="en-IN" b="1" dirty="0" smtClean="0">
                          <a:latin typeface="Times New Roman" panose="02020603050405020304" pitchFamily="18" charset="0"/>
                          <a:cs typeface="Times New Roman" panose="02020603050405020304" pitchFamily="18" charset="0"/>
                        </a:rPr>
                        <a:t>Kai Zhou, </a:t>
                      </a:r>
                      <a:r>
                        <a:rPr lang="en-GB" altLang="en-IN" b="1" dirty="0" err="1" smtClean="0">
                          <a:latin typeface="Times New Roman" panose="02020603050405020304" pitchFamily="18" charset="0"/>
                          <a:cs typeface="Times New Roman" panose="02020603050405020304" pitchFamily="18" charset="0"/>
                        </a:rPr>
                        <a:t>Jiong</a:t>
                      </a:r>
                      <a:r>
                        <a:rPr lang="en-GB" altLang="en-IN" b="1" dirty="0" smtClean="0">
                          <a:latin typeface="Times New Roman" panose="02020603050405020304" pitchFamily="18" charset="0"/>
                          <a:cs typeface="Times New Roman" panose="02020603050405020304" pitchFamily="18" charset="0"/>
                        </a:rPr>
                        <a:t> Tang (2022)</a:t>
                      </a:r>
                      <a:endParaRPr lang="en-GB" altLang="en-IN" b="1" dirty="0" smtClean="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CWRU</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BCNN</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89%</a:t>
                      </a:r>
                      <a:endParaRPr lang="en-IN" b="1" dirty="0">
                        <a:latin typeface="Times New Roman" panose="02020603050405020304" pitchFamily="18" charset="0"/>
                        <a:cs typeface="Times New Roman" panose="02020603050405020304" pitchFamily="18" charset="0"/>
                      </a:endParaRPr>
                    </a:p>
                  </a:txBody>
                  <a:tcPr/>
                </a:tc>
              </a:tr>
              <a:tr h="860954">
                <a:tc>
                  <a:txBody>
                    <a:bodyPr/>
                    <a:lstStyle/>
                    <a:p>
                      <a:r>
                        <a:rPr lang="en-IN" b="1" dirty="0" err="1" smtClean="0">
                          <a:latin typeface="Times New Roman" panose="02020603050405020304" pitchFamily="18" charset="0"/>
                          <a:cs typeface="Times New Roman" panose="02020603050405020304" pitchFamily="18" charset="0"/>
                        </a:rPr>
                        <a:t>Xiaoxian</a:t>
                      </a:r>
                      <a:r>
                        <a:rPr lang="en-IN" b="1" dirty="0" smtClean="0">
                          <a:latin typeface="Times New Roman" panose="02020603050405020304" pitchFamily="18" charset="0"/>
                          <a:cs typeface="Times New Roman" panose="02020603050405020304" pitchFamily="18" charset="0"/>
                        </a:rPr>
                        <a:t> Wang, </a:t>
                      </a:r>
                      <a:r>
                        <a:rPr lang="en-IN" b="1" dirty="0" err="1" smtClean="0">
                          <a:latin typeface="Times New Roman" panose="02020603050405020304" pitchFamily="18" charset="0"/>
                          <a:cs typeface="Times New Roman" panose="02020603050405020304" pitchFamily="18" charset="0"/>
                        </a:rPr>
                        <a:t>Siliang</a:t>
                      </a:r>
                      <a:r>
                        <a:rPr lang="en-IN" b="1" dirty="0" smtClean="0">
                          <a:latin typeface="Times New Roman" panose="02020603050405020304" pitchFamily="18" charset="0"/>
                          <a:cs typeface="Times New Roman" panose="02020603050405020304" pitchFamily="18" charset="0"/>
                        </a:rPr>
                        <a:t> Lu</a:t>
                      </a:r>
                    </a:p>
                    <a:p>
                      <a:r>
                        <a:rPr lang="en-IN" b="1" dirty="0" smtClean="0">
                          <a:latin typeface="Times New Roman" panose="02020603050405020304" pitchFamily="18" charset="0"/>
                          <a:cs typeface="Times New Roman" panose="02020603050405020304" pitchFamily="18" charset="0"/>
                        </a:rPr>
                        <a:t>(2017)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XJTU-SY Bearing </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RNN</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87%</a:t>
                      </a:r>
                      <a:endParaRPr lang="en-IN" b="1" dirty="0">
                        <a:latin typeface="Times New Roman" panose="02020603050405020304" pitchFamily="18" charset="0"/>
                        <a:cs typeface="Times New Roman" panose="02020603050405020304" pitchFamily="18" charset="0"/>
                      </a:endParaRPr>
                    </a:p>
                  </a:txBody>
                  <a:tcPr/>
                </a:tc>
              </a:tr>
              <a:tr h="860954">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dirty="0" err="1" smtClean="0">
                          <a:latin typeface="Times New Roman" panose="02020603050405020304" pitchFamily="18" charset="0"/>
                          <a:cs typeface="Times New Roman" panose="02020603050405020304" pitchFamily="18" charset="0"/>
                        </a:rPr>
                        <a:t>Bayu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Adhi</a:t>
                      </a:r>
                      <a:r>
                        <a:rPr lang="en-US" b="1" dirty="0" smtClean="0">
                          <a:latin typeface="Times New Roman" panose="02020603050405020304" pitchFamily="18" charset="0"/>
                          <a:cs typeface="Times New Roman" panose="02020603050405020304" pitchFamily="18" charset="0"/>
                        </a:rPr>
                        <a:t> Tama, Malinda </a:t>
                      </a:r>
                      <a:r>
                        <a:rPr lang="en-US" b="1" dirty="0" err="1" smtClean="0">
                          <a:latin typeface="Times New Roman" panose="02020603050405020304" pitchFamily="18" charset="0"/>
                          <a:cs typeface="Times New Roman" panose="02020603050405020304" pitchFamily="18" charset="0"/>
                        </a:rPr>
                        <a:t>Vania</a:t>
                      </a:r>
                      <a:endParaRPr lang="en-IN"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(2022)</a:t>
                      </a:r>
                      <a:endParaRPr lang="en-US" b="1" dirty="0" smtClean="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ABLT-1A Bearing</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MLP</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smtClean="0">
                          <a:latin typeface="Times New Roman" panose="02020603050405020304" pitchFamily="18" charset="0"/>
                          <a:cs typeface="Times New Roman" panose="02020603050405020304" pitchFamily="18" charset="0"/>
                        </a:rPr>
                        <a:t>92%</a:t>
                      </a:r>
                      <a:endParaRPr lang="en-IN" b="1"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943241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219200" y="274638"/>
            <a:ext cx="10363200" cy="893762"/>
          </a:xfrm>
        </p:spPr>
        <p:txBody>
          <a:bodyPr/>
          <a:lstStyle/>
          <a:p>
            <a:pPr algn="ctr"/>
            <a:r>
              <a:rPr lang="en-US" b="1" dirty="0">
                <a:solidFill>
                  <a:schemeClr val="tx1">
                    <a:lumMod val="95000"/>
                    <a:lumOff val="5000"/>
                  </a:schemeClr>
                </a:solidFill>
                <a:latin typeface="Times New Roman" panose="02020603050405020304" pitchFamily="18" charset="0"/>
                <a:cs typeface="Times New Roman" panose="02020603050405020304" pitchFamily="18" charset="0"/>
              </a:rPr>
              <a:t>CHALLENGES IN EXISTING SYSTEM</a:t>
            </a:r>
          </a:p>
        </p:txBody>
      </p:sp>
      <p:sp>
        <p:nvSpPr>
          <p:cNvPr id="23555" name="Content Placeholder 2"/>
          <p:cNvSpPr>
            <a:spLocks noGrp="1"/>
          </p:cNvSpPr>
          <p:nvPr>
            <p:ph idx="1"/>
          </p:nvPr>
        </p:nvSpPr>
        <p:spPr>
          <a:xfrm>
            <a:off x="423113" y="1035170"/>
            <a:ext cx="11310938" cy="3096883"/>
          </a:xfrm>
        </p:spPr>
        <p:txBody>
          <a:bodyPr/>
          <a:lstStyle/>
          <a:p>
            <a:pPr>
              <a:lnSpc>
                <a:spcPct val="150000"/>
              </a:lnSpc>
              <a:buClrTx/>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 Less accuracy due to ML algorithm such as SVM, </a:t>
            </a:r>
            <a:r>
              <a:rPr lang="en-IN" sz="2400" smtClean="0">
                <a:latin typeface="Times New Roman" panose="02020603050405020304" pitchFamily="18" charset="0"/>
                <a:cs typeface="Times New Roman" panose="02020603050405020304" pitchFamily="18" charset="0"/>
              </a:rPr>
              <a:t>Decision Tree,…</a:t>
            </a:r>
            <a:endParaRPr lang="en-IN" sz="2400" dirty="0" smtClean="0">
              <a:latin typeface="Times New Roman" panose="02020603050405020304" pitchFamily="18" charset="0"/>
              <a:cs typeface="Times New Roman" panose="02020603050405020304" pitchFamily="18" charset="0"/>
            </a:endParaRPr>
          </a:p>
          <a:p>
            <a:pPr>
              <a:lnSpc>
                <a:spcPct val="150000"/>
              </a:lnSpc>
              <a:buClrTx/>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 Predictions may get affected due to the reduction in the accuracy.</a:t>
            </a:r>
          </a:p>
          <a:p>
            <a:pPr marL="0" indent="0">
              <a:lnSpc>
                <a:spcPct val="150000"/>
              </a:lnSpc>
              <a:buClrTx/>
              <a:buNone/>
            </a:pPr>
            <a:r>
              <a:rPr lang="en-IN" sz="2400" b="1" dirty="0" smtClean="0">
                <a:latin typeface="Times New Roman" panose="02020603050405020304" pitchFamily="18" charset="0"/>
                <a:cs typeface="Times New Roman" panose="02020603050405020304" pitchFamily="18" charset="0"/>
              </a:rPr>
              <a:t>Real time Challenges:-</a:t>
            </a:r>
          </a:p>
          <a:p>
            <a:pPr>
              <a:lnSpc>
                <a:spcPct val="150000"/>
              </a:lnSpc>
              <a:buClrTx/>
              <a:buFont typeface="Wingdings" panose="05000000000000000000" charset="0"/>
              <a:buChar char="Ø"/>
            </a:pPr>
            <a:r>
              <a:rPr lang="en-IN" sz="2200" dirty="0" smtClean="0">
                <a:latin typeface="Times New Roman" panose="02020603050405020304" pitchFamily="18" charset="0"/>
                <a:cs typeface="Times New Roman" panose="02020603050405020304" pitchFamily="18" charset="0"/>
              </a:rPr>
              <a:t>Noise &amp; Interference </a:t>
            </a:r>
          </a:p>
          <a:p>
            <a:pPr>
              <a:lnSpc>
                <a:spcPct val="150000"/>
              </a:lnSpc>
              <a:buClrTx/>
              <a:buFont typeface="Wingdings" panose="05000000000000000000" charset="0"/>
              <a:buChar char="Ø"/>
            </a:pPr>
            <a:r>
              <a:rPr lang="en-IN" sz="2200" dirty="0" smtClean="0">
                <a:latin typeface="Times New Roman" panose="02020603050405020304" pitchFamily="18" charset="0"/>
                <a:cs typeface="Times New Roman" panose="02020603050405020304" pitchFamily="18" charset="0"/>
              </a:rPr>
              <a:t>Data Volume &amp; Complexity</a:t>
            </a:r>
          </a:p>
          <a:p>
            <a:pPr>
              <a:lnSpc>
                <a:spcPct val="150000"/>
              </a:lnSpc>
              <a:buClrTx/>
              <a:buFont typeface="Wingdings" panose="05000000000000000000" charset="0"/>
              <a:buChar char="Ø"/>
            </a:pPr>
            <a:endParaRPr lang="en-IN" sz="2200" dirty="0" smtClean="0">
              <a:latin typeface="Times New Roman" panose="02020603050405020304" pitchFamily="18" charset="0"/>
              <a:cs typeface="Times New Roman" panose="02020603050405020304" pitchFamily="18" charset="0"/>
            </a:endParaRPr>
          </a:p>
          <a:p>
            <a:pPr>
              <a:lnSpc>
                <a:spcPct val="150000"/>
              </a:lnSpc>
              <a:buClrTx/>
              <a:buFont typeface="Arial" panose="020B0604020202020204" pitchFamily="34" charset="0"/>
              <a:buChar char="•"/>
            </a:pPr>
            <a:endParaRPr lang="en-IN" sz="2200" dirty="0" smtClean="0">
              <a:latin typeface="Times New Roman" panose="02020603050405020304" pitchFamily="18" charset="0"/>
              <a:cs typeface="Times New Roman" panose="02020603050405020304" pitchFamily="18" charset="0"/>
            </a:endParaRPr>
          </a:p>
          <a:p>
            <a:pPr marL="0" indent="0">
              <a:lnSpc>
                <a:spcPct val="150000"/>
              </a:lnSpc>
              <a:buClrTx/>
              <a:buNone/>
            </a:pPr>
            <a:endParaRPr lang="en-US" sz="2200" dirty="0" smtClean="0">
              <a:latin typeface="Times New Roman" panose="02020603050405020304" pitchFamily="18" charset="0"/>
              <a:cs typeface="Times New Roman" panose="02020603050405020304" pitchFamily="18" charset="0"/>
            </a:endParaRPr>
          </a:p>
          <a:p>
            <a:pPr>
              <a:lnSpc>
                <a:spcPct val="150000"/>
              </a:lnSpc>
              <a:buClrTx/>
              <a:buFont typeface="Wingdings 2" pitchFamily="18" charset="2"/>
              <a:buNone/>
            </a:pPr>
            <a:r>
              <a:rPr lang="en-IN" sz="2400" dirty="0">
                <a:latin typeface="Times New Roman" panose="02020603050405020304" pitchFamily="18" charset="0"/>
                <a:cs typeface="Times New Roman" panose="02020603050405020304" pitchFamily="18" charset="0"/>
              </a:rPr>
              <a:t> </a:t>
            </a:r>
          </a:p>
        </p:txBody>
      </p:sp>
      <p:sp>
        <p:nvSpPr>
          <p:cNvPr id="2" name="TextBox 1"/>
          <p:cNvSpPr txBox="1"/>
          <p:nvPr/>
        </p:nvSpPr>
        <p:spPr>
          <a:xfrm>
            <a:off x="400593" y="4455974"/>
            <a:ext cx="11355977" cy="1754326"/>
          </a:xfrm>
          <a:prstGeom prst="rect">
            <a:avLst/>
          </a:prstGeom>
          <a:noFill/>
        </p:spPr>
        <p:txBody>
          <a:bodyPr wrap="square" rtlCol="0">
            <a:spAutoFit/>
          </a:bodyPr>
          <a:lstStyle/>
          <a:p>
            <a:pPr>
              <a:lnSpc>
                <a:spcPct val="150000"/>
              </a:lnSpc>
              <a:buClrTx/>
              <a:buFont typeface="Wingdings 2" pitchFamily="18" charset="2"/>
              <a:buNone/>
            </a:pPr>
            <a:r>
              <a:rPr lang="en-US" sz="2400" b="1" dirty="0">
                <a:solidFill>
                  <a:srgbClr val="C00000"/>
                </a:solidFill>
                <a:latin typeface="Times New Roman" panose="02020603050405020304" pitchFamily="18" charset="0"/>
                <a:cs typeface="Times New Roman" panose="02020603050405020304" pitchFamily="18" charset="0"/>
              </a:rPr>
              <a:t>OBJECTIVE:</a:t>
            </a:r>
          </a:p>
          <a:p>
            <a:pPr>
              <a:lnSpc>
                <a:spcPct val="150000"/>
              </a:lnSpc>
              <a:buClrTx/>
              <a:buFont typeface="Wingdings 2" pitchFamily="18" charset="2"/>
              <a:buNone/>
            </a:pPr>
            <a:r>
              <a:rPr lang="en-IN" sz="2400" dirty="0"/>
              <a:t>            </a:t>
            </a:r>
            <a:r>
              <a:rPr lang="en-IN" sz="2400" dirty="0">
                <a:solidFill>
                  <a:srgbClr val="C00000"/>
                </a:solidFill>
                <a:latin typeface="Times New Roman" panose="02020603050405020304" pitchFamily="18" charset="0"/>
                <a:cs typeface="Times New Roman" panose="02020603050405020304" pitchFamily="18" charset="0"/>
              </a:rPr>
              <a:t>To overcome all the above drawbacks, a multi model recognition network </a:t>
            </a:r>
            <a:r>
              <a:rPr lang="en-IN" sz="2400" dirty="0" smtClean="0">
                <a:solidFill>
                  <a:srgbClr val="C00000"/>
                </a:solidFill>
                <a:latin typeface="Times New Roman" panose="02020603050405020304" pitchFamily="18" charset="0"/>
                <a:cs typeface="Times New Roman" panose="02020603050405020304" pitchFamily="18" charset="0"/>
              </a:rPr>
              <a:t>is designed using DL algorithms. </a:t>
            </a:r>
            <a:endParaRPr lang="en-IN" sz="2400" dirty="0"/>
          </a:p>
        </p:txBody>
      </p:sp>
      <p:sp>
        <p:nvSpPr>
          <p:cNvPr id="6" name="Date Placeholder 3"/>
          <p:cNvSpPr>
            <a:spLocks noGrp="1"/>
          </p:cNvSpPr>
          <p:nvPr>
            <p:ph type="dt" sz="half" idx="10"/>
          </p:nvPr>
        </p:nvSpPr>
        <p:spPr>
          <a:xfrm>
            <a:off x="8229600" y="6191250"/>
            <a:ext cx="3302000" cy="476250"/>
          </a:xfrm>
        </p:spPr>
        <p:txBody>
          <a:bodyPr/>
          <a:lstStyle/>
          <a:p>
            <a:pPr>
              <a:defRPr/>
            </a:pPr>
            <a:fld id="{7FB57C10-C622-4197-AC09-850DCABCE987}" type="datetime5">
              <a:rPr lang="en-US" altLang="en-US" smtClean="0"/>
              <a:t>26-May-24</a:t>
            </a:fld>
            <a:endParaRPr lang="en-US" altLang="en-US" dirty="0"/>
          </a:p>
        </p:txBody>
      </p:sp>
      <p:sp>
        <p:nvSpPr>
          <p:cNvPr id="3" name="Slide Number Placeholder 2"/>
          <p:cNvSpPr>
            <a:spLocks noGrp="1"/>
          </p:cNvSpPr>
          <p:nvPr>
            <p:ph type="sldNum" sz="quarter" idx="12"/>
          </p:nvPr>
        </p:nvSpPr>
        <p:spPr/>
        <p:txBody>
          <a:bodyPr/>
          <a:lstStyle/>
          <a:p>
            <a:pPr>
              <a:defRPr/>
            </a:pPr>
            <a:fld id="{54C3DD17-BAD4-47D4-860E-C6B0EF6A46B5}" type="slidenum">
              <a:rPr lang="en-US" altLang="en-US" smtClean="0"/>
              <a:t>8</a:t>
            </a:fld>
            <a:endParaRPr lang="en-US" altLang="en-US">
              <a:latin typeface="Palatino Linotype" panose="0204050205050503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70205" y="-218440"/>
            <a:ext cx="11779885" cy="1143000"/>
          </a:xfrm>
        </p:spPr>
        <p:txBody>
          <a:bodyPr/>
          <a:lstStyle/>
          <a:p>
            <a:pPr algn="ctr"/>
            <a:r>
              <a:rPr lang="en-GB" altLang="en-US" b="1" dirty="0" smtClean="0">
                <a:solidFill>
                  <a:schemeClr val="tx1"/>
                </a:solidFill>
                <a:latin typeface="Times New Roman" panose="02020603050405020304" pitchFamily="18" charset="0"/>
                <a:cs typeface="Times New Roman" panose="02020603050405020304" pitchFamily="18" charset="0"/>
              </a:rPr>
              <a:t>       METHODOLOGY</a:t>
            </a:r>
            <a:endParaRPr lang="en-GB" altLang="en-US" b="1" dirty="0">
              <a:solidFill>
                <a:schemeClr val="tx1"/>
              </a:solidFill>
              <a:latin typeface="Times New Roman" panose="02020603050405020304" pitchFamily="18" charset="0"/>
              <a:cs typeface="Times New Roman" panose="02020603050405020304" pitchFamily="18" charset="0"/>
            </a:endParaRPr>
          </a:p>
        </p:txBody>
      </p:sp>
      <p:pic>
        <p:nvPicPr>
          <p:cNvPr id="22" name="Picture 21" descr="WhatsApp Image 2024-02-15 at 12.46.11 PM"/>
          <p:cNvPicPr>
            <a:picLocks noChangeAspect="1"/>
          </p:cNvPicPr>
          <p:nvPr/>
        </p:nvPicPr>
        <p:blipFill>
          <a:blip r:embed="rId3"/>
          <a:srcRect t="4924"/>
          <a:stretch>
            <a:fillRect/>
          </a:stretch>
        </p:blipFill>
        <p:spPr>
          <a:xfrm>
            <a:off x="4333708" y="829669"/>
            <a:ext cx="3131820" cy="5137150"/>
          </a:xfrm>
          <a:prstGeom prst="rect">
            <a:avLst/>
          </a:prstGeom>
        </p:spPr>
      </p:pic>
      <p:sp>
        <p:nvSpPr>
          <p:cNvPr id="4" name="Date Placeholder 3"/>
          <p:cNvSpPr>
            <a:spLocks noGrp="1"/>
          </p:cNvSpPr>
          <p:nvPr>
            <p:ph type="dt" sz="half" idx="10"/>
          </p:nvPr>
        </p:nvSpPr>
        <p:spPr>
          <a:xfrm>
            <a:off x="8229600" y="6191250"/>
            <a:ext cx="3302000" cy="476250"/>
          </a:xfrm>
        </p:spPr>
        <p:txBody>
          <a:bodyPr/>
          <a:lstStyle/>
          <a:p>
            <a:pPr>
              <a:defRPr/>
            </a:pPr>
            <a:fld id="{FF5B75A5-E8FB-441F-B0CF-9E4F6FD2704C}" type="datetime5">
              <a:rPr lang="en-US" altLang="en-US" smtClean="0"/>
              <a:t>26-May-24</a:t>
            </a:fld>
            <a:endParaRPr lang="en-US" altLang="en-US" dirty="0"/>
          </a:p>
        </p:txBody>
      </p:sp>
      <p:sp>
        <p:nvSpPr>
          <p:cNvPr id="2" name="Slide Number Placeholder 1"/>
          <p:cNvSpPr>
            <a:spLocks noGrp="1"/>
          </p:cNvSpPr>
          <p:nvPr>
            <p:ph type="sldNum" sz="quarter" idx="12"/>
          </p:nvPr>
        </p:nvSpPr>
        <p:spPr/>
        <p:txBody>
          <a:bodyPr/>
          <a:lstStyle/>
          <a:p>
            <a:pPr>
              <a:defRPr/>
            </a:pPr>
            <a:fld id="{54C3DD17-BAD4-47D4-860E-C6B0EF6A46B5}" type="slidenum">
              <a:rPr lang="en-US" altLang="en-US" smtClean="0"/>
              <a:t>9</a:t>
            </a:fld>
            <a:endParaRPr lang="en-US" altLang="en-US">
              <a:latin typeface="Palatino Linotype" panose="0204050205050503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242852"/>
      </a:dk2>
      <a:lt2>
        <a:srgbClr val="ACCBF9"/>
      </a:lt2>
      <a:accent1>
        <a:srgbClr val="4A66AC"/>
      </a:accent1>
      <a:accent2>
        <a:srgbClr val="629DD1"/>
      </a:accent2>
      <a:accent3>
        <a:srgbClr val="FFFFFF"/>
      </a:accent3>
      <a:accent4>
        <a:srgbClr val="000000"/>
      </a:accent4>
      <a:accent5>
        <a:srgbClr val="B1B8D2"/>
      </a:accent5>
      <a:accent6>
        <a:srgbClr val="588EBD"/>
      </a:accent6>
      <a:hlink>
        <a:srgbClr val="9454C3"/>
      </a:hlink>
      <a:folHlink>
        <a:srgbClr val="3EBBF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Palatino Linotype" panose="02040502050505030304" pitchFamily="18" charset="0"/>
            <a:sym typeface="Palatino Linotype" panose="0204050205050503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Palatino Linotype" panose="02040502050505030304" pitchFamily="18" charset="0"/>
            <a:sym typeface="Palatino Linotype" panose="02040502050505030304" pitchFamily="18" charset="0"/>
          </a:defRPr>
        </a:defPPr>
      </a:lstStyle>
    </a:lnDef>
  </a:objectDefaults>
  <a:extraClrSchemeLst>
    <a:extraClrScheme>
      <a:clrScheme name="默认设计模板 1">
        <a:dk1>
          <a:srgbClr val="000000"/>
        </a:dk1>
        <a:lt1>
          <a:srgbClr val="FFFFFF"/>
        </a:lt1>
        <a:dk2>
          <a:srgbClr val="242852"/>
        </a:dk2>
        <a:lt2>
          <a:srgbClr val="ACCBF9"/>
        </a:lt2>
        <a:accent1>
          <a:srgbClr val="4A66AC"/>
        </a:accent1>
        <a:accent2>
          <a:srgbClr val="629DD1"/>
        </a:accent2>
        <a:accent3>
          <a:srgbClr val="FFFFFF"/>
        </a:accent3>
        <a:accent4>
          <a:srgbClr val="000000"/>
        </a:accent4>
        <a:accent5>
          <a:srgbClr val="B1B8D2"/>
        </a:accent5>
        <a:accent6>
          <a:srgbClr val="588EBD"/>
        </a:accent6>
        <a:hlink>
          <a:srgbClr val="9454C3"/>
        </a:hlink>
        <a:folHlink>
          <a:srgbClr val="3EBB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242852"/>
      </a:dk2>
      <a:lt2>
        <a:srgbClr val="ACCBF9"/>
      </a:lt2>
      <a:accent1>
        <a:srgbClr val="4A66AC"/>
      </a:accent1>
      <a:accent2>
        <a:srgbClr val="629DD1"/>
      </a:accent2>
      <a:accent3>
        <a:srgbClr val="FFFFFF"/>
      </a:accent3>
      <a:accent4>
        <a:srgbClr val="000000"/>
      </a:accent4>
      <a:accent5>
        <a:srgbClr val="B1B8D2"/>
      </a:accent5>
      <a:accent6>
        <a:srgbClr val="588EBD"/>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TotalTime>
  <Words>1154</Words>
  <Application>Microsoft Office PowerPoint</Application>
  <PresentationFormat>Widescreen</PresentationFormat>
  <Paragraphs>275</Paragraphs>
  <Slides>30</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SimSun</vt:lpstr>
      <vt:lpstr>SimSun</vt:lpstr>
      <vt:lpstr>Arial</vt:lpstr>
      <vt:lpstr>Calibri</vt:lpstr>
      <vt:lpstr>Calibri Light</vt:lpstr>
      <vt:lpstr>Century Gothic</vt:lpstr>
      <vt:lpstr>Palatino Linotype</vt:lpstr>
      <vt:lpstr>Times New Roman</vt:lpstr>
      <vt:lpstr>Wingdings</vt:lpstr>
      <vt:lpstr>Wingdings 2</vt:lpstr>
      <vt:lpstr>等线</vt:lpstr>
      <vt:lpstr>默认设计模板</vt:lpstr>
      <vt:lpstr>PowerPoint Presentation</vt:lpstr>
      <vt:lpstr>CONTENTS</vt:lpstr>
      <vt:lpstr>ABSTRACT</vt:lpstr>
      <vt:lpstr>INTRODUCTION</vt:lpstr>
      <vt:lpstr>APPLICATIONS</vt:lpstr>
      <vt:lpstr>                  LITERATURE REVIEW </vt:lpstr>
      <vt:lpstr>RESULTS FROM THE EXISTING SYSTEM</vt:lpstr>
      <vt:lpstr>CHALLENGES IN EXISTING SYSTEM</vt:lpstr>
      <vt:lpstr>       METHODOLOGY</vt:lpstr>
      <vt:lpstr>Software Required:-</vt:lpstr>
      <vt:lpstr>            DATASET(WIND TURBINE)  Online Dataset: https://www.kaggle.com/datasets/brjapon/gearbox-fault-diagnosis</vt:lpstr>
      <vt:lpstr>PowerPoint Presentation</vt:lpstr>
      <vt:lpstr>                      Data Concatenation</vt:lpstr>
      <vt:lpstr>         T-SNE Dimensionality Reduction</vt:lpstr>
      <vt:lpstr>             RANDOM FOREST TREE</vt:lpstr>
      <vt:lpstr>Equations For Random Forest Algorithm :</vt:lpstr>
      <vt:lpstr>                     Confusion Matrix</vt:lpstr>
      <vt:lpstr>          Classification Report Values</vt:lpstr>
      <vt:lpstr>  Confusion Matrix &amp; Classification report</vt:lpstr>
      <vt:lpstr>Long Short-Term Memory (LSTM)</vt:lpstr>
      <vt:lpstr>Equations For LSTM :</vt:lpstr>
      <vt:lpstr> Confusion Matrix &amp; Classification Report</vt:lpstr>
      <vt:lpstr>    Convolutional Neural Network (CNN)</vt:lpstr>
      <vt:lpstr>    Convolutional Neural Network (CNN)</vt:lpstr>
      <vt:lpstr>  Confusion Matrix &amp; Classification Report</vt:lpstr>
      <vt:lpstr>              Hybrid CNN - LSTM</vt:lpstr>
      <vt:lpstr>   Confusion Matrix &amp; Classification Report</vt:lpstr>
      <vt:lpstr>                              Results</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Segmentation of Breast Cancer Mass in Mammography using Neural Network Classifier</dc:title>
  <dc:creator>vivo Y51L</dc:creator>
  <cp:lastModifiedBy>Microsoft account</cp:lastModifiedBy>
  <cp:revision>353</cp:revision>
  <dcterms:created xsi:type="dcterms:W3CDTF">2017-04-13T06:22:00Z</dcterms:created>
  <dcterms:modified xsi:type="dcterms:W3CDTF">2024-05-26T06:38:33Z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1033-12.2.0.13489</vt:lpwstr>
  </property>
  <property fmtid="{D5CDD505-2E9C-101B-9397-08002B2CF9AE}" pid="3" name="ICV">
    <vt:lpwstr>C1102089DA7F41F5BE76B9AAAD12CC12_12</vt:lpwstr>
  </property>
</Properties>
</file>